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0"/>
  </p:notesMasterIdLst>
  <p:sldIdLst>
    <p:sldId id="2076136083" r:id="rId3"/>
    <p:sldId id="2076136115" r:id="rId4"/>
    <p:sldId id="2076136087" r:id="rId5"/>
    <p:sldId id="1878" r:id="rId6"/>
    <p:sldId id="259" r:id="rId7"/>
    <p:sldId id="2076136085" r:id="rId8"/>
    <p:sldId id="2076136066" r:id="rId9"/>
    <p:sldId id="2076136099" r:id="rId10"/>
    <p:sldId id="2076136097" r:id="rId11"/>
    <p:sldId id="2076136098" r:id="rId12"/>
    <p:sldId id="2076136094" r:id="rId13"/>
    <p:sldId id="2076136100" r:id="rId14"/>
    <p:sldId id="2076136109" r:id="rId15"/>
    <p:sldId id="2076136111" r:id="rId16"/>
    <p:sldId id="2076136106" r:id="rId17"/>
    <p:sldId id="2076136102" r:id="rId18"/>
    <p:sldId id="2076136095" r:id="rId19"/>
    <p:sldId id="2076136112" r:id="rId20"/>
    <p:sldId id="2076136076" r:id="rId21"/>
    <p:sldId id="2076136113" r:id="rId22"/>
    <p:sldId id="2076136107" r:id="rId23"/>
    <p:sldId id="2076136103" r:id="rId24"/>
    <p:sldId id="2076136108" r:id="rId25"/>
    <p:sldId id="2076136114" r:id="rId26"/>
    <p:sldId id="2076136096" r:id="rId27"/>
    <p:sldId id="2076136101" r:id="rId28"/>
    <p:sldId id="20761360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74A083-A475-4071-9F30-8DE04FFBAEEC}" v="1" dt="2023-11-24T20:08:32.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77342" autoAdjust="0"/>
  </p:normalViewPr>
  <p:slideViewPr>
    <p:cSldViewPr snapToGrid="0">
      <p:cViewPr varScale="1">
        <p:scale>
          <a:sx n="79" d="100"/>
          <a:sy n="79" d="100"/>
        </p:scale>
        <p:origin x="720" y="36"/>
      </p:cViewPr>
      <p:guideLst/>
    </p:cSldViewPr>
  </p:slideViewPr>
  <p:notesTextViewPr>
    <p:cViewPr>
      <p:scale>
        <a:sx n="3" d="2"/>
        <a:sy n="3" d="2"/>
      </p:scale>
      <p:origin x="0" y="0"/>
    </p:cViewPr>
  </p:notesTextViewPr>
  <p:notesViewPr>
    <p:cSldViewPr snapToGrid="0">
      <p:cViewPr varScale="1">
        <p:scale>
          <a:sx n="77" d="100"/>
          <a:sy n="77" d="100"/>
        </p:scale>
        <p:origin x="279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Drenea" userId="ce31b3b0-d50b-419c-bff1-98e4c71466e7" providerId="ADAL" clId="{02B89A43-57FC-4473-9E2D-9D0F4260A26D}"/>
    <pc:docChg chg="undo redo custSel addSld delSld modSld sldOrd">
      <pc:chgData name="Alex Drenea" userId="ce31b3b0-d50b-419c-bff1-98e4c71466e7" providerId="ADAL" clId="{02B89A43-57FC-4473-9E2D-9D0F4260A26D}" dt="2023-02-21T02:29:30.282" v="10859" actId="14100"/>
      <pc:docMkLst>
        <pc:docMk/>
      </pc:docMkLst>
      <pc:sldChg chg="del">
        <pc:chgData name="Alex Drenea" userId="ce31b3b0-d50b-419c-bff1-98e4c71466e7" providerId="ADAL" clId="{02B89A43-57FC-4473-9E2D-9D0F4260A26D}" dt="2023-02-05T13:33:16.021" v="191" actId="47"/>
        <pc:sldMkLst>
          <pc:docMk/>
          <pc:sldMk cId="1492280737" sldId="257"/>
        </pc:sldMkLst>
      </pc:sldChg>
      <pc:sldChg chg="del">
        <pc:chgData name="Alex Drenea" userId="ce31b3b0-d50b-419c-bff1-98e4c71466e7" providerId="ADAL" clId="{02B89A43-57FC-4473-9E2D-9D0F4260A26D}" dt="2023-02-04T17:37:58.397" v="22" actId="47"/>
        <pc:sldMkLst>
          <pc:docMk/>
          <pc:sldMk cId="2352348718" sldId="258"/>
        </pc:sldMkLst>
      </pc:sldChg>
      <pc:sldChg chg="addSp delSp modSp mod modNotesTx">
        <pc:chgData name="Alex Drenea" userId="ce31b3b0-d50b-419c-bff1-98e4c71466e7" providerId="ADAL" clId="{02B89A43-57FC-4473-9E2D-9D0F4260A26D}" dt="2023-02-21T01:16:34.675" v="6525" actId="1076"/>
        <pc:sldMkLst>
          <pc:docMk/>
          <pc:sldMk cId="1654733167" sldId="259"/>
        </pc:sldMkLst>
        <pc:spChg chg="mod">
          <ac:chgData name="Alex Drenea" userId="ce31b3b0-d50b-419c-bff1-98e4c71466e7" providerId="ADAL" clId="{02B89A43-57FC-4473-9E2D-9D0F4260A26D}" dt="2023-02-21T01:16:34.675" v="6525" actId="1076"/>
          <ac:spMkLst>
            <pc:docMk/>
            <pc:sldMk cId="1654733167" sldId="259"/>
            <ac:spMk id="2" creationId="{B7CB20EA-59B1-AA3B-A257-2332F014092A}"/>
          </ac:spMkLst>
        </pc:spChg>
        <pc:spChg chg="add mod">
          <ac:chgData name="Alex Drenea" userId="ce31b3b0-d50b-419c-bff1-98e4c71466e7" providerId="ADAL" clId="{02B89A43-57FC-4473-9E2D-9D0F4260A26D}" dt="2023-02-13T00:07:37.112" v="5331" actId="1076"/>
          <ac:spMkLst>
            <pc:docMk/>
            <pc:sldMk cId="1654733167" sldId="259"/>
            <ac:spMk id="15" creationId="{FFEDB8D9-D590-91A8-9050-CB6BCA632AF3}"/>
          </ac:spMkLst>
        </pc:spChg>
        <pc:spChg chg="add mod">
          <ac:chgData name="Alex Drenea" userId="ce31b3b0-d50b-419c-bff1-98e4c71466e7" providerId="ADAL" clId="{02B89A43-57FC-4473-9E2D-9D0F4260A26D}" dt="2023-02-13T00:09:42.873" v="5389" actId="20577"/>
          <ac:spMkLst>
            <pc:docMk/>
            <pc:sldMk cId="1654733167" sldId="259"/>
            <ac:spMk id="49" creationId="{D6C0C41B-8E65-AD8E-B6BF-598CA71035B0}"/>
          </ac:spMkLst>
        </pc:spChg>
        <pc:grpChg chg="add mod">
          <ac:chgData name="Alex Drenea" userId="ce31b3b0-d50b-419c-bff1-98e4c71466e7" providerId="ADAL" clId="{02B89A43-57FC-4473-9E2D-9D0F4260A26D}" dt="2023-02-13T00:08:17.355" v="5345" actId="1076"/>
          <ac:grpSpMkLst>
            <pc:docMk/>
            <pc:sldMk cId="1654733167" sldId="259"/>
            <ac:grpSpMk id="19" creationId="{610A8EC9-AEB8-3B0F-001C-78543A9160C7}"/>
          </ac:grpSpMkLst>
        </pc:grpChg>
        <pc:grpChg chg="mod">
          <ac:chgData name="Alex Drenea" userId="ce31b3b0-d50b-419c-bff1-98e4c71466e7" providerId="ADAL" clId="{02B89A43-57FC-4473-9E2D-9D0F4260A26D}" dt="2023-02-06T15:07:29.850" v="5021" actId="1076"/>
          <ac:grpSpMkLst>
            <pc:docMk/>
            <pc:sldMk cId="1654733167" sldId="259"/>
            <ac:grpSpMk id="24" creationId="{3F123AAF-090C-9C0F-8016-75EE932E4BCA}"/>
          </ac:grpSpMkLst>
        </pc:grpChg>
        <pc:grpChg chg="mod">
          <ac:chgData name="Alex Drenea" userId="ce31b3b0-d50b-419c-bff1-98e4c71466e7" providerId="ADAL" clId="{02B89A43-57FC-4473-9E2D-9D0F4260A26D}" dt="2023-02-04T18:14:04.339" v="69" actId="1076"/>
          <ac:grpSpMkLst>
            <pc:docMk/>
            <pc:sldMk cId="1654733167" sldId="259"/>
            <ac:grpSpMk id="38" creationId="{56ADAB2E-3ABC-6BF6-4019-022B8ADD07AA}"/>
          </ac:grpSpMkLst>
        </pc:grpChg>
        <pc:grpChg chg="mod">
          <ac:chgData name="Alex Drenea" userId="ce31b3b0-d50b-419c-bff1-98e4c71466e7" providerId="ADAL" clId="{02B89A43-57FC-4473-9E2D-9D0F4260A26D}" dt="2023-02-13T00:08:32.180" v="5367" actId="1038"/>
          <ac:grpSpMkLst>
            <pc:docMk/>
            <pc:sldMk cId="1654733167" sldId="259"/>
            <ac:grpSpMk id="39" creationId="{BB591305-F4F7-855C-B67C-C20BCF30203C}"/>
          </ac:grpSpMkLst>
        </pc:grpChg>
        <pc:grpChg chg="mod">
          <ac:chgData name="Alex Drenea" userId="ce31b3b0-d50b-419c-bff1-98e4c71466e7" providerId="ADAL" clId="{02B89A43-57FC-4473-9E2D-9D0F4260A26D}" dt="2023-02-13T14:31:20.642" v="5707" actId="1076"/>
          <ac:grpSpMkLst>
            <pc:docMk/>
            <pc:sldMk cId="1654733167" sldId="259"/>
            <ac:grpSpMk id="40" creationId="{3B38A22A-64D0-2F39-E2E4-199431CA2763}"/>
          </ac:grpSpMkLst>
        </pc:grpChg>
        <pc:grpChg chg="mod">
          <ac:chgData name="Alex Drenea" userId="ce31b3b0-d50b-419c-bff1-98e4c71466e7" providerId="ADAL" clId="{02B89A43-57FC-4473-9E2D-9D0F4260A26D}" dt="2023-02-21T01:15:10.383" v="6471" actId="1036"/>
          <ac:grpSpMkLst>
            <pc:docMk/>
            <pc:sldMk cId="1654733167" sldId="259"/>
            <ac:grpSpMk id="41" creationId="{C6FD4C3E-3C07-E9BA-58E0-4CB370A90DEF}"/>
          </ac:grpSpMkLst>
        </pc:grpChg>
        <pc:grpChg chg="mod">
          <ac:chgData name="Alex Drenea" userId="ce31b3b0-d50b-419c-bff1-98e4c71466e7" providerId="ADAL" clId="{02B89A43-57FC-4473-9E2D-9D0F4260A26D}" dt="2023-02-13T00:08:03.085" v="5338" actId="1076"/>
          <ac:grpSpMkLst>
            <pc:docMk/>
            <pc:sldMk cId="1654733167" sldId="259"/>
            <ac:grpSpMk id="42" creationId="{827513A0-1A32-063D-0312-AFE399253FD1}"/>
          </ac:grpSpMkLst>
        </pc:grpChg>
        <pc:grpChg chg="mod">
          <ac:chgData name="Alex Drenea" userId="ce31b3b0-d50b-419c-bff1-98e4c71466e7" providerId="ADAL" clId="{02B89A43-57FC-4473-9E2D-9D0F4260A26D}" dt="2023-02-13T00:10:17.299" v="5396" actId="1076"/>
          <ac:grpSpMkLst>
            <pc:docMk/>
            <pc:sldMk cId="1654733167" sldId="259"/>
            <ac:grpSpMk id="43" creationId="{CC01075D-7AA9-C027-2609-099CAC88D30C}"/>
          </ac:grpSpMkLst>
        </pc:grpChg>
        <pc:grpChg chg="mod">
          <ac:chgData name="Alex Drenea" userId="ce31b3b0-d50b-419c-bff1-98e4c71466e7" providerId="ADAL" clId="{02B89A43-57FC-4473-9E2D-9D0F4260A26D}" dt="2023-02-13T14:31:29.563" v="5708" actId="1076"/>
          <ac:grpSpMkLst>
            <pc:docMk/>
            <pc:sldMk cId="1654733167" sldId="259"/>
            <ac:grpSpMk id="47" creationId="{3F2C5889-7A51-B1AF-2093-CA5463A91625}"/>
          </ac:grpSpMkLst>
        </pc:grpChg>
        <pc:grpChg chg="add mod">
          <ac:chgData name="Alex Drenea" userId="ce31b3b0-d50b-419c-bff1-98e4c71466e7" providerId="ADAL" clId="{02B89A43-57FC-4473-9E2D-9D0F4260A26D}" dt="2023-02-13T00:10:13.640" v="5395" actId="1076"/>
          <ac:grpSpMkLst>
            <pc:docMk/>
            <pc:sldMk cId="1654733167" sldId="259"/>
            <ac:grpSpMk id="51" creationId="{3B4E67C7-D5A1-A0F0-575B-9D3EA6F9D25B}"/>
          </ac:grpSpMkLst>
        </pc:grpChg>
        <pc:picChg chg="add del">
          <ac:chgData name="Alex Drenea" userId="ce31b3b0-d50b-419c-bff1-98e4c71466e7" providerId="ADAL" clId="{02B89A43-57FC-4473-9E2D-9D0F4260A26D}" dt="2023-02-13T00:03:28.436" v="5277" actId="478"/>
          <ac:picMkLst>
            <pc:docMk/>
            <pc:sldMk cId="1654733167" sldId="259"/>
            <ac:picMk id="4" creationId="{49BA5AB7-A5F0-4B15-96B0-72041513EC95}"/>
          </ac:picMkLst>
        </pc:picChg>
        <pc:picChg chg="add del mod">
          <ac:chgData name="Alex Drenea" userId="ce31b3b0-d50b-419c-bff1-98e4c71466e7" providerId="ADAL" clId="{02B89A43-57FC-4473-9E2D-9D0F4260A26D}" dt="2023-02-13T00:05:26.333" v="5291" actId="478"/>
          <ac:picMkLst>
            <pc:docMk/>
            <pc:sldMk cId="1654733167" sldId="259"/>
            <ac:picMk id="5" creationId="{BFCAD8FB-5F99-6793-716C-B8960B5EACFA}"/>
          </ac:picMkLst>
        </pc:picChg>
        <pc:picChg chg="add mod">
          <ac:chgData name="Alex Drenea" userId="ce31b3b0-d50b-419c-bff1-98e4c71466e7" providerId="ADAL" clId="{02B89A43-57FC-4473-9E2D-9D0F4260A26D}" dt="2023-02-13T00:07:49.974" v="5335" actId="1076"/>
          <ac:picMkLst>
            <pc:docMk/>
            <pc:sldMk cId="1654733167" sldId="259"/>
            <ac:picMk id="13" creationId="{FB500398-17E4-9989-1018-8A40E15EE52B}"/>
          </ac:picMkLst>
        </pc:picChg>
        <pc:picChg chg="add mod">
          <ac:chgData name="Alex Drenea" userId="ce31b3b0-d50b-419c-bff1-98e4c71466e7" providerId="ADAL" clId="{02B89A43-57FC-4473-9E2D-9D0F4260A26D}" dt="2023-02-13T00:09:31.116" v="5373" actId="1076"/>
          <ac:picMkLst>
            <pc:docMk/>
            <pc:sldMk cId="1654733167" sldId="259"/>
            <ac:picMk id="48" creationId="{F144BA7C-CE36-1A13-E0EB-D4B8C42D439D}"/>
          </ac:picMkLst>
        </pc:picChg>
        <pc:picChg chg="add mod">
          <ac:chgData name="Alex Drenea" userId="ce31b3b0-d50b-419c-bff1-98e4c71466e7" providerId="ADAL" clId="{02B89A43-57FC-4473-9E2D-9D0F4260A26D}" dt="2023-02-06T15:05:59.959" v="5006" actId="1076"/>
          <ac:picMkLst>
            <pc:docMk/>
            <pc:sldMk cId="1654733167" sldId="259"/>
            <ac:picMk id="1026" creationId="{FB7B4893-1FC3-F293-F772-0BBF3BF28139}"/>
          </ac:picMkLst>
        </pc:picChg>
        <pc:picChg chg="add mod">
          <ac:chgData name="Alex Drenea" userId="ce31b3b0-d50b-419c-bff1-98e4c71466e7" providerId="ADAL" clId="{02B89A43-57FC-4473-9E2D-9D0F4260A26D}" dt="2023-02-06T15:07:01.539" v="5011" actId="1076"/>
          <ac:picMkLst>
            <pc:docMk/>
            <pc:sldMk cId="1654733167" sldId="259"/>
            <ac:picMk id="1028" creationId="{B1A05A0F-7F86-F9DD-AD5A-876E217331AB}"/>
          </ac:picMkLst>
        </pc:picChg>
        <pc:picChg chg="add del">
          <ac:chgData name="Alex Drenea" userId="ce31b3b0-d50b-419c-bff1-98e4c71466e7" providerId="ADAL" clId="{02B89A43-57FC-4473-9E2D-9D0F4260A26D}" dt="2023-02-13T00:05:11.446" v="5284"/>
          <ac:picMkLst>
            <pc:docMk/>
            <pc:sldMk cId="1654733167" sldId="259"/>
            <ac:picMk id="1030" creationId="{5B2458C1-6295-C6D5-1915-10D40FCC2DB4}"/>
          </ac:picMkLst>
        </pc:picChg>
        <pc:cxnChg chg="add mod">
          <ac:chgData name="Alex Drenea" userId="ce31b3b0-d50b-419c-bff1-98e4c71466e7" providerId="ADAL" clId="{02B89A43-57FC-4473-9E2D-9D0F4260A26D}" dt="2023-02-06T15:07:35" v="5022" actId="14100"/>
          <ac:cxnSpMkLst>
            <pc:docMk/>
            <pc:sldMk cId="1654733167" sldId="259"/>
            <ac:cxnSpMk id="3" creationId="{0D876186-7908-C5D8-7BA8-B03AD9C90CE1}"/>
          </ac:cxnSpMkLst>
        </pc:cxnChg>
        <pc:cxnChg chg="add mod">
          <ac:chgData name="Alex Drenea" userId="ce31b3b0-d50b-419c-bff1-98e4c71466e7" providerId="ADAL" clId="{02B89A43-57FC-4473-9E2D-9D0F4260A26D}" dt="2023-02-06T15:07:37.336" v="5023" actId="14100"/>
          <ac:cxnSpMkLst>
            <pc:docMk/>
            <pc:sldMk cId="1654733167" sldId="259"/>
            <ac:cxnSpMk id="7" creationId="{C0FB43FA-9554-7B69-41DF-C62AD2E82EB3}"/>
          </ac:cxnSpMkLst>
        </pc:cxnChg>
        <pc:cxnChg chg="add mod">
          <ac:chgData name="Alex Drenea" userId="ce31b3b0-d50b-419c-bff1-98e4c71466e7" providerId="ADAL" clId="{02B89A43-57FC-4473-9E2D-9D0F4260A26D}" dt="2023-02-13T15:02:26.261" v="6289" actId="14100"/>
          <ac:cxnSpMkLst>
            <pc:docMk/>
            <pc:sldMk cId="1654733167" sldId="259"/>
            <ac:cxnSpMk id="9" creationId="{C9859B5F-D9BF-6494-2B54-5DB3F84548AD}"/>
          </ac:cxnSpMkLst>
        </pc:cxnChg>
        <pc:cxnChg chg="add mod">
          <ac:chgData name="Alex Drenea" userId="ce31b3b0-d50b-419c-bff1-98e4c71466e7" providerId="ADAL" clId="{02B89A43-57FC-4473-9E2D-9D0F4260A26D}" dt="2023-02-13T00:08:21.304" v="5346" actId="14100"/>
          <ac:cxnSpMkLst>
            <pc:docMk/>
            <pc:sldMk cId="1654733167" sldId="259"/>
            <ac:cxnSpMk id="26" creationId="{67DB54B6-AFCA-1926-BCFF-A7DCAF8DFADF}"/>
          </ac:cxnSpMkLst>
        </pc:cxnChg>
        <pc:cxnChg chg="add mod">
          <ac:chgData name="Alex Drenea" userId="ce31b3b0-d50b-419c-bff1-98e4c71466e7" providerId="ADAL" clId="{02B89A43-57FC-4473-9E2D-9D0F4260A26D}" dt="2023-02-13T00:10:33.893" v="5403" actId="14100"/>
          <ac:cxnSpMkLst>
            <pc:docMk/>
            <pc:sldMk cId="1654733167" sldId="259"/>
            <ac:cxnSpMk id="52" creationId="{D4D18268-F122-EBBC-D9F9-46DD2A4388C4}"/>
          </ac:cxnSpMkLst>
        </pc:cxnChg>
        <pc:cxnChg chg="mod">
          <ac:chgData name="Alex Drenea" userId="ce31b3b0-d50b-419c-bff1-98e4c71466e7" providerId="ADAL" clId="{02B89A43-57FC-4473-9E2D-9D0F4260A26D}" dt="2023-02-13T14:31:19.131" v="5706" actId="14100"/>
          <ac:cxnSpMkLst>
            <pc:docMk/>
            <pc:sldMk cId="1654733167" sldId="259"/>
            <ac:cxnSpMk id="53" creationId="{58E9DB19-CB57-5180-7D5C-73A85C904C4C}"/>
          </ac:cxnSpMkLst>
        </pc:cxnChg>
        <pc:cxnChg chg="mod">
          <ac:chgData name="Alex Drenea" userId="ce31b3b0-d50b-419c-bff1-98e4c71466e7" providerId="ADAL" clId="{02B89A43-57FC-4473-9E2D-9D0F4260A26D}" dt="2023-02-13T00:10:27.403" v="5400" actId="14100"/>
          <ac:cxnSpMkLst>
            <pc:docMk/>
            <pc:sldMk cId="1654733167" sldId="259"/>
            <ac:cxnSpMk id="57" creationId="{3F0FCCD9-7C02-CF4E-1863-C0FF0DC04E36}"/>
          </ac:cxnSpMkLst>
        </pc:cxnChg>
        <pc:cxnChg chg="mod">
          <ac:chgData name="Alex Drenea" userId="ce31b3b0-d50b-419c-bff1-98e4c71466e7" providerId="ADAL" clId="{02B89A43-57FC-4473-9E2D-9D0F4260A26D}" dt="2023-02-13T00:08:07.825" v="5340" actId="14100"/>
          <ac:cxnSpMkLst>
            <pc:docMk/>
            <pc:sldMk cId="1654733167" sldId="259"/>
            <ac:cxnSpMk id="61" creationId="{6015F0DE-5DF9-4B6D-C6CB-8EFA9D5533D1}"/>
          </ac:cxnSpMkLst>
        </pc:cxnChg>
        <pc:cxnChg chg="mod">
          <ac:chgData name="Alex Drenea" userId="ce31b3b0-d50b-419c-bff1-98e4c71466e7" providerId="ADAL" clId="{02B89A43-57FC-4473-9E2D-9D0F4260A26D}" dt="2023-02-13T15:02:38.232" v="6290" actId="14100"/>
          <ac:cxnSpMkLst>
            <pc:docMk/>
            <pc:sldMk cId="1654733167" sldId="259"/>
            <ac:cxnSpMk id="65" creationId="{926E463E-9D86-5FE8-73D8-D461A07D18E3}"/>
          </ac:cxnSpMkLst>
        </pc:cxnChg>
        <pc:cxnChg chg="mod">
          <ac:chgData name="Alex Drenea" userId="ce31b3b0-d50b-419c-bff1-98e4c71466e7" providerId="ADAL" clId="{02B89A43-57FC-4473-9E2D-9D0F4260A26D}" dt="2023-02-21T01:15:10.383" v="6471" actId="1036"/>
          <ac:cxnSpMkLst>
            <pc:docMk/>
            <pc:sldMk cId="1654733167" sldId="259"/>
            <ac:cxnSpMk id="70" creationId="{DAE97DCC-5037-7F3D-D422-0C410492B9EE}"/>
          </ac:cxnSpMkLst>
        </pc:cxnChg>
      </pc:sldChg>
      <pc:sldChg chg="del">
        <pc:chgData name="Alex Drenea" userId="ce31b3b0-d50b-419c-bff1-98e4c71466e7" providerId="ADAL" clId="{02B89A43-57FC-4473-9E2D-9D0F4260A26D}" dt="2023-02-04T17:37:59.110" v="23" actId="47"/>
        <pc:sldMkLst>
          <pc:docMk/>
          <pc:sldMk cId="2586415315" sldId="260"/>
        </pc:sldMkLst>
      </pc:sldChg>
      <pc:sldChg chg="del">
        <pc:chgData name="Alex Drenea" userId="ce31b3b0-d50b-419c-bff1-98e4c71466e7" providerId="ADAL" clId="{02B89A43-57FC-4473-9E2D-9D0F4260A26D}" dt="2023-02-04T17:38:29.660" v="35" actId="47"/>
        <pc:sldMkLst>
          <pc:docMk/>
          <pc:sldMk cId="3651170973" sldId="296"/>
        </pc:sldMkLst>
      </pc:sldChg>
      <pc:sldChg chg="del">
        <pc:chgData name="Alex Drenea" userId="ce31b3b0-d50b-419c-bff1-98e4c71466e7" providerId="ADAL" clId="{02B89A43-57FC-4473-9E2D-9D0F4260A26D}" dt="2023-02-04T17:38:31.490" v="37" actId="47"/>
        <pc:sldMkLst>
          <pc:docMk/>
          <pc:sldMk cId="2851010853" sldId="305"/>
        </pc:sldMkLst>
      </pc:sldChg>
      <pc:sldChg chg="del">
        <pc:chgData name="Alex Drenea" userId="ce31b3b0-d50b-419c-bff1-98e4c71466e7" providerId="ADAL" clId="{02B89A43-57FC-4473-9E2D-9D0F4260A26D}" dt="2023-02-04T17:38:32.819" v="38" actId="47"/>
        <pc:sldMkLst>
          <pc:docMk/>
          <pc:sldMk cId="766260076" sldId="309"/>
        </pc:sldMkLst>
      </pc:sldChg>
      <pc:sldChg chg="modSp add del mod">
        <pc:chgData name="Alex Drenea" userId="ce31b3b0-d50b-419c-bff1-98e4c71466e7" providerId="ADAL" clId="{02B89A43-57FC-4473-9E2D-9D0F4260A26D}" dt="2023-02-21T01:33:42.370" v="7358" actId="313"/>
        <pc:sldMkLst>
          <pc:docMk/>
          <pc:sldMk cId="3514918274" sldId="1878"/>
        </pc:sldMkLst>
        <pc:spChg chg="mod">
          <ac:chgData name="Alex Drenea" userId="ce31b3b0-d50b-419c-bff1-98e4c71466e7" providerId="ADAL" clId="{02B89A43-57FC-4473-9E2D-9D0F4260A26D}" dt="2023-02-21T01:33:42.370" v="7358" actId="313"/>
          <ac:spMkLst>
            <pc:docMk/>
            <pc:sldMk cId="3514918274" sldId="1878"/>
            <ac:spMk id="2" creationId="{00000000-0000-0000-0000-000000000000}"/>
          </ac:spMkLst>
        </pc:spChg>
        <pc:spChg chg="mod">
          <ac:chgData name="Alex Drenea" userId="ce31b3b0-d50b-419c-bff1-98e4c71466e7" providerId="ADAL" clId="{02B89A43-57FC-4473-9E2D-9D0F4260A26D}" dt="2023-02-21T01:18:52.290" v="6620" actId="1076"/>
          <ac:spMkLst>
            <pc:docMk/>
            <pc:sldMk cId="3514918274" sldId="1878"/>
            <ac:spMk id="21" creationId="{34BEAF8F-881E-44C7-3957-5023F140DC0D}"/>
          </ac:spMkLst>
        </pc:spChg>
      </pc:sldChg>
      <pc:sldChg chg="add del">
        <pc:chgData name="Alex Drenea" userId="ce31b3b0-d50b-419c-bff1-98e4c71466e7" providerId="ADAL" clId="{02B89A43-57FC-4473-9E2D-9D0F4260A26D}" dt="2023-02-04T17:38:11.253" v="32" actId="47"/>
        <pc:sldMkLst>
          <pc:docMk/>
          <pc:sldMk cId="3734104031" sldId="2076136061"/>
        </pc:sldMkLst>
      </pc:sldChg>
      <pc:sldChg chg="del">
        <pc:chgData name="Alex Drenea" userId="ce31b3b0-d50b-419c-bff1-98e4c71466e7" providerId="ADAL" clId="{02B89A43-57FC-4473-9E2D-9D0F4260A26D}" dt="2023-02-04T17:38:17.156" v="33" actId="47"/>
        <pc:sldMkLst>
          <pc:docMk/>
          <pc:sldMk cId="744912730" sldId="2076136062"/>
        </pc:sldMkLst>
      </pc:sldChg>
      <pc:sldChg chg="add del">
        <pc:chgData name="Alex Drenea" userId="ce31b3b0-d50b-419c-bff1-98e4c71466e7" providerId="ADAL" clId="{02B89A43-57FC-4473-9E2D-9D0F4260A26D}" dt="2023-02-05T15:04:46.291" v="706" actId="47"/>
        <pc:sldMkLst>
          <pc:docMk/>
          <pc:sldMk cId="546546890" sldId="2076136063"/>
        </pc:sldMkLst>
      </pc:sldChg>
      <pc:sldChg chg="modSp mod ord">
        <pc:chgData name="Alex Drenea" userId="ce31b3b0-d50b-419c-bff1-98e4c71466e7" providerId="ADAL" clId="{02B89A43-57FC-4473-9E2D-9D0F4260A26D}" dt="2023-02-21T01:16:51.386" v="6527" actId="1076"/>
        <pc:sldMkLst>
          <pc:docMk/>
          <pc:sldMk cId="309454007" sldId="2076136066"/>
        </pc:sldMkLst>
        <pc:spChg chg="mod">
          <ac:chgData name="Alex Drenea" userId="ce31b3b0-d50b-419c-bff1-98e4c71466e7" providerId="ADAL" clId="{02B89A43-57FC-4473-9E2D-9D0F4260A26D}" dt="2023-02-21T01:16:51.386" v="6527" actId="1076"/>
          <ac:spMkLst>
            <pc:docMk/>
            <pc:sldMk cId="309454007" sldId="2076136066"/>
            <ac:spMk id="2" creationId="{3B5FEEE5-EB42-74A5-D140-6DEE42C866BE}"/>
          </ac:spMkLst>
        </pc:spChg>
        <pc:spChg chg="mod">
          <ac:chgData name="Alex Drenea" userId="ce31b3b0-d50b-419c-bff1-98e4c71466e7" providerId="ADAL" clId="{02B89A43-57FC-4473-9E2D-9D0F4260A26D}" dt="2023-02-21T01:15:33.626" v="6523" actId="1035"/>
          <ac:spMkLst>
            <pc:docMk/>
            <pc:sldMk cId="309454007" sldId="2076136066"/>
            <ac:spMk id="8" creationId="{884115BC-1A02-D10C-5E36-5BEC8CADB48F}"/>
          </ac:spMkLst>
        </pc:spChg>
        <pc:spChg chg="mod">
          <ac:chgData name="Alex Drenea" userId="ce31b3b0-d50b-419c-bff1-98e4c71466e7" providerId="ADAL" clId="{02B89A43-57FC-4473-9E2D-9D0F4260A26D}" dt="2023-02-21T01:15:20.918" v="6495" actId="1035"/>
          <ac:spMkLst>
            <pc:docMk/>
            <pc:sldMk cId="309454007" sldId="2076136066"/>
            <ac:spMk id="41" creationId="{438E8FAE-0B4E-D1F3-F269-FBC365E375C2}"/>
          </ac:spMkLst>
        </pc:spChg>
        <pc:spChg chg="mod">
          <ac:chgData name="Alex Drenea" userId="ce31b3b0-d50b-419c-bff1-98e4c71466e7" providerId="ADAL" clId="{02B89A43-57FC-4473-9E2D-9D0F4260A26D}" dt="2023-02-21T01:15:20.918" v="6495" actId="1035"/>
          <ac:spMkLst>
            <pc:docMk/>
            <pc:sldMk cId="309454007" sldId="2076136066"/>
            <ac:spMk id="43" creationId="{9F8D94E5-DECA-B1DF-DC73-758060AEBFB6}"/>
          </ac:spMkLst>
        </pc:spChg>
        <pc:spChg chg="mod">
          <ac:chgData name="Alex Drenea" userId="ce31b3b0-d50b-419c-bff1-98e4c71466e7" providerId="ADAL" clId="{02B89A43-57FC-4473-9E2D-9D0F4260A26D}" dt="2023-02-21T01:15:20.918" v="6495" actId="1035"/>
          <ac:spMkLst>
            <pc:docMk/>
            <pc:sldMk cId="309454007" sldId="2076136066"/>
            <ac:spMk id="45" creationId="{8B3D827C-39E0-BB63-4F4B-14A977738872}"/>
          </ac:spMkLst>
        </pc:spChg>
        <pc:spChg chg="mod">
          <ac:chgData name="Alex Drenea" userId="ce31b3b0-d50b-419c-bff1-98e4c71466e7" providerId="ADAL" clId="{02B89A43-57FC-4473-9E2D-9D0F4260A26D}" dt="2023-02-21T01:15:20.918" v="6495" actId="1035"/>
          <ac:spMkLst>
            <pc:docMk/>
            <pc:sldMk cId="309454007" sldId="2076136066"/>
            <ac:spMk id="47" creationId="{3D1A2C68-E3D5-219E-7ED0-B1D10C35B7F5}"/>
          </ac:spMkLst>
        </pc:spChg>
        <pc:grpChg chg="mod">
          <ac:chgData name="Alex Drenea" userId="ce31b3b0-d50b-419c-bff1-98e4c71466e7" providerId="ADAL" clId="{02B89A43-57FC-4473-9E2D-9D0F4260A26D}" dt="2023-02-21T01:15:20.918" v="6495" actId="1035"/>
          <ac:grpSpMkLst>
            <pc:docMk/>
            <pc:sldMk cId="309454007" sldId="2076136066"/>
            <ac:grpSpMk id="49" creationId="{0B311FEE-F908-2500-75CF-326EACB4CDED}"/>
          </ac:grpSpMkLst>
        </pc:grpChg>
        <pc:grpChg chg="mod">
          <ac:chgData name="Alex Drenea" userId="ce31b3b0-d50b-419c-bff1-98e4c71466e7" providerId="ADAL" clId="{02B89A43-57FC-4473-9E2D-9D0F4260A26D}" dt="2023-02-21T01:15:20.918" v="6495" actId="1035"/>
          <ac:grpSpMkLst>
            <pc:docMk/>
            <pc:sldMk cId="309454007" sldId="2076136066"/>
            <ac:grpSpMk id="50" creationId="{396A926F-27B5-2B2E-91DC-A020A41AB6DF}"/>
          </ac:grpSpMkLst>
        </pc:grpChg>
        <pc:grpChg chg="mod">
          <ac:chgData name="Alex Drenea" userId="ce31b3b0-d50b-419c-bff1-98e4c71466e7" providerId="ADAL" clId="{02B89A43-57FC-4473-9E2D-9D0F4260A26D}" dt="2023-02-21T01:15:20.918" v="6495" actId="1035"/>
          <ac:grpSpMkLst>
            <pc:docMk/>
            <pc:sldMk cId="309454007" sldId="2076136066"/>
            <ac:grpSpMk id="51" creationId="{EEACED57-5923-074C-EBE7-8425CFEAF516}"/>
          </ac:grpSpMkLst>
        </pc:grpChg>
        <pc:picChg chg="mod">
          <ac:chgData name="Alex Drenea" userId="ce31b3b0-d50b-419c-bff1-98e4c71466e7" providerId="ADAL" clId="{02B89A43-57FC-4473-9E2D-9D0F4260A26D}" dt="2023-02-21T01:15:20.918" v="6495" actId="1035"/>
          <ac:picMkLst>
            <pc:docMk/>
            <pc:sldMk cId="309454007" sldId="2076136066"/>
            <ac:picMk id="16" creationId="{9518A150-86B4-524C-ED29-F300BE2A63AB}"/>
          </ac:picMkLst>
        </pc:picChg>
        <pc:picChg chg="mod">
          <ac:chgData name="Alex Drenea" userId="ce31b3b0-d50b-419c-bff1-98e4c71466e7" providerId="ADAL" clId="{02B89A43-57FC-4473-9E2D-9D0F4260A26D}" dt="2023-02-21T01:15:20.918" v="6495" actId="1035"/>
          <ac:picMkLst>
            <pc:docMk/>
            <pc:sldMk cId="309454007" sldId="2076136066"/>
            <ac:picMk id="3092" creationId="{FE784BAC-FF04-5540-782C-251D730900D8}"/>
          </ac:picMkLst>
        </pc:picChg>
        <pc:picChg chg="mod">
          <ac:chgData name="Alex Drenea" userId="ce31b3b0-d50b-419c-bff1-98e4c71466e7" providerId="ADAL" clId="{02B89A43-57FC-4473-9E2D-9D0F4260A26D}" dt="2023-02-21T01:15:20.918" v="6495" actId="1035"/>
          <ac:picMkLst>
            <pc:docMk/>
            <pc:sldMk cId="309454007" sldId="2076136066"/>
            <ac:picMk id="3094" creationId="{7A9580A2-2F73-0A74-133A-A8E102E8F99C}"/>
          </ac:picMkLst>
        </pc:picChg>
        <pc:picChg chg="mod">
          <ac:chgData name="Alex Drenea" userId="ce31b3b0-d50b-419c-bff1-98e4c71466e7" providerId="ADAL" clId="{02B89A43-57FC-4473-9E2D-9D0F4260A26D}" dt="2023-02-21T01:15:20.918" v="6495" actId="1035"/>
          <ac:picMkLst>
            <pc:docMk/>
            <pc:sldMk cId="309454007" sldId="2076136066"/>
            <ac:picMk id="3096" creationId="{F5C0B514-8ECF-EE23-80FC-368FE9BB9333}"/>
          </ac:picMkLst>
        </pc:picChg>
        <pc:cxnChg chg="mod">
          <ac:chgData name="Alex Drenea" userId="ce31b3b0-d50b-419c-bff1-98e4c71466e7" providerId="ADAL" clId="{02B89A43-57FC-4473-9E2D-9D0F4260A26D}" dt="2023-02-21T01:15:20.918" v="6495" actId="1035"/>
          <ac:cxnSpMkLst>
            <pc:docMk/>
            <pc:sldMk cId="309454007" sldId="2076136066"/>
            <ac:cxnSpMk id="53" creationId="{CA25B541-98F4-CD16-048E-3FA12109811F}"/>
          </ac:cxnSpMkLst>
        </pc:cxnChg>
        <pc:cxnChg chg="mod">
          <ac:chgData name="Alex Drenea" userId="ce31b3b0-d50b-419c-bff1-98e4c71466e7" providerId="ADAL" clId="{02B89A43-57FC-4473-9E2D-9D0F4260A26D}" dt="2023-02-21T01:15:20.918" v="6495" actId="1035"/>
          <ac:cxnSpMkLst>
            <pc:docMk/>
            <pc:sldMk cId="309454007" sldId="2076136066"/>
            <ac:cxnSpMk id="57" creationId="{A8122BC2-FB9F-B5C7-EC38-AC2AB44E5E30}"/>
          </ac:cxnSpMkLst>
        </pc:cxnChg>
        <pc:cxnChg chg="mod">
          <ac:chgData name="Alex Drenea" userId="ce31b3b0-d50b-419c-bff1-98e4c71466e7" providerId="ADAL" clId="{02B89A43-57FC-4473-9E2D-9D0F4260A26D}" dt="2023-02-21T01:15:25.854" v="6496" actId="1076"/>
          <ac:cxnSpMkLst>
            <pc:docMk/>
            <pc:sldMk cId="309454007" sldId="2076136066"/>
            <ac:cxnSpMk id="61" creationId="{AF4E56A3-7C02-41EA-6010-3F47D2FD6856}"/>
          </ac:cxnSpMkLst>
        </pc:cxnChg>
        <pc:cxnChg chg="mod">
          <ac:chgData name="Alex Drenea" userId="ce31b3b0-d50b-419c-bff1-98e4c71466e7" providerId="ADAL" clId="{02B89A43-57FC-4473-9E2D-9D0F4260A26D}" dt="2023-02-21T01:15:20.918" v="6495" actId="1035"/>
          <ac:cxnSpMkLst>
            <pc:docMk/>
            <pc:sldMk cId="309454007" sldId="2076136066"/>
            <ac:cxnSpMk id="3073" creationId="{F972AE3D-8A21-54E3-F0D4-37BBC353EC6A}"/>
          </ac:cxnSpMkLst>
        </pc:cxnChg>
      </pc:sldChg>
      <pc:sldChg chg="del">
        <pc:chgData name="Alex Drenea" userId="ce31b3b0-d50b-419c-bff1-98e4c71466e7" providerId="ADAL" clId="{02B89A43-57FC-4473-9E2D-9D0F4260A26D}" dt="2023-02-04T17:38:24.046" v="34" actId="47"/>
        <pc:sldMkLst>
          <pc:docMk/>
          <pc:sldMk cId="2129054805" sldId="2076136067"/>
        </pc:sldMkLst>
      </pc:sldChg>
      <pc:sldChg chg="del">
        <pc:chgData name="Alex Drenea" userId="ce31b3b0-d50b-419c-bff1-98e4c71466e7" providerId="ADAL" clId="{02B89A43-57FC-4473-9E2D-9D0F4260A26D}" dt="2023-02-04T17:38:38.555" v="43" actId="47"/>
        <pc:sldMkLst>
          <pc:docMk/>
          <pc:sldMk cId="266433223" sldId="2076136068"/>
        </pc:sldMkLst>
      </pc:sldChg>
      <pc:sldChg chg="del">
        <pc:chgData name="Alex Drenea" userId="ce31b3b0-d50b-419c-bff1-98e4c71466e7" providerId="ADAL" clId="{02B89A43-57FC-4473-9E2D-9D0F4260A26D}" dt="2023-02-04T17:38:34.225" v="39" actId="47"/>
        <pc:sldMkLst>
          <pc:docMk/>
          <pc:sldMk cId="4239524971" sldId="2076136071"/>
        </pc:sldMkLst>
      </pc:sldChg>
      <pc:sldChg chg="del">
        <pc:chgData name="Alex Drenea" userId="ce31b3b0-d50b-419c-bff1-98e4c71466e7" providerId="ADAL" clId="{02B89A43-57FC-4473-9E2D-9D0F4260A26D}" dt="2023-02-04T17:38:35.489" v="40" actId="47"/>
        <pc:sldMkLst>
          <pc:docMk/>
          <pc:sldMk cId="363925638" sldId="2076136072"/>
        </pc:sldMkLst>
      </pc:sldChg>
      <pc:sldChg chg="addSp delSp modSp del mod modAnim">
        <pc:chgData name="Alex Drenea" userId="ce31b3b0-d50b-419c-bff1-98e4c71466e7" providerId="ADAL" clId="{02B89A43-57FC-4473-9E2D-9D0F4260A26D}" dt="2023-02-06T15:10:15.160" v="5234" actId="47"/>
        <pc:sldMkLst>
          <pc:docMk/>
          <pc:sldMk cId="2135275789" sldId="2076136075"/>
        </pc:sldMkLst>
        <pc:spChg chg="mod">
          <ac:chgData name="Alex Drenea" userId="ce31b3b0-d50b-419c-bff1-98e4c71466e7" providerId="ADAL" clId="{02B89A43-57FC-4473-9E2D-9D0F4260A26D}" dt="2023-02-05T14:30:02.624" v="219" actId="20577"/>
          <ac:spMkLst>
            <pc:docMk/>
            <pc:sldMk cId="2135275789" sldId="2076136075"/>
            <ac:spMk id="2" creationId="{D60ECB74-6E70-9D84-F46A-0CDA4F835C16}"/>
          </ac:spMkLst>
        </pc:spChg>
        <pc:spChg chg="add del mod">
          <ac:chgData name="Alex Drenea" userId="ce31b3b0-d50b-419c-bff1-98e4c71466e7" providerId="ADAL" clId="{02B89A43-57FC-4473-9E2D-9D0F4260A26D}" dt="2023-02-05T14:30:04.105" v="222"/>
          <ac:spMkLst>
            <pc:docMk/>
            <pc:sldMk cId="2135275789" sldId="2076136075"/>
            <ac:spMk id="5" creationId="{CB978A78-F485-8953-FB65-0081F380466E}"/>
          </ac:spMkLst>
        </pc:spChg>
        <pc:spChg chg="add mod">
          <ac:chgData name="Alex Drenea" userId="ce31b3b0-d50b-419c-bff1-98e4c71466e7" providerId="ADAL" clId="{02B89A43-57FC-4473-9E2D-9D0F4260A26D}" dt="2023-02-05T14:30:53.755" v="372" actId="20577"/>
          <ac:spMkLst>
            <pc:docMk/>
            <pc:sldMk cId="2135275789" sldId="2076136075"/>
            <ac:spMk id="6" creationId="{0100C069-7672-1D6C-AED6-96D0F920D250}"/>
          </ac:spMkLst>
        </pc:spChg>
        <pc:picChg chg="del mod">
          <ac:chgData name="Alex Drenea" userId="ce31b3b0-d50b-419c-bff1-98e4c71466e7" providerId="ADAL" clId="{02B89A43-57FC-4473-9E2D-9D0F4260A26D}" dt="2023-02-05T14:30:04.103" v="220" actId="478"/>
          <ac:picMkLst>
            <pc:docMk/>
            <pc:sldMk cId="2135275789" sldId="2076136075"/>
            <ac:picMk id="4" creationId="{72FF49E9-1374-911A-1950-96F9CE84D816}"/>
          </ac:picMkLst>
        </pc:picChg>
      </pc:sldChg>
      <pc:sldChg chg="addSp modSp mod ord modNotesTx">
        <pc:chgData name="Alex Drenea" userId="ce31b3b0-d50b-419c-bff1-98e4c71466e7" providerId="ADAL" clId="{02B89A43-57FC-4473-9E2D-9D0F4260A26D}" dt="2023-02-21T02:24:56.863" v="10758" actId="1076"/>
        <pc:sldMkLst>
          <pc:docMk/>
          <pc:sldMk cId="1443913303" sldId="2076136076"/>
        </pc:sldMkLst>
        <pc:spChg chg="mod">
          <ac:chgData name="Alex Drenea" userId="ce31b3b0-d50b-419c-bff1-98e4c71466e7" providerId="ADAL" clId="{02B89A43-57FC-4473-9E2D-9D0F4260A26D}" dt="2023-02-21T01:28:45.390" v="7280" actId="1076"/>
          <ac:spMkLst>
            <pc:docMk/>
            <pc:sldMk cId="1443913303" sldId="2076136076"/>
            <ac:spMk id="2" creationId="{6F89BB37-2E15-938A-100B-7F507281E3F7}"/>
          </ac:spMkLst>
        </pc:spChg>
        <pc:spChg chg="add mod">
          <ac:chgData name="Alex Drenea" userId="ce31b3b0-d50b-419c-bff1-98e4c71466e7" providerId="ADAL" clId="{02B89A43-57FC-4473-9E2D-9D0F4260A26D}" dt="2023-02-21T01:29:00.390" v="7284" actId="1076"/>
          <ac:spMkLst>
            <pc:docMk/>
            <pc:sldMk cId="1443913303" sldId="2076136076"/>
            <ac:spMk id="3" creationId="{76F7D1B2-F454-DEA2-FF81-C9A8103B48D6}"/>
          </ac:spMkLst>
        </pc:spChg>
        <pc:spChg chg="add mod">
          <ac:chgData name="Alex Drenea" userId="ce31b3b0-d50b-419c-bff1-98e4c71466e7" providerId="ADAL" clId="{02B89A43-57FC-4473-9E2D-9D0F4260A26D}" dt="2023-02-21T01:28:50.933" v="7281" actId="1076"/>
          <ac:spMkLst>
            <pc:docMk/>
            <pc:sldMk cId="1443913303" sldId="2076136076"/>
            <ac:spMk id="4" creationId="{74B3FFB1-84AB-6475-4B96-CE24DE5FD36E}"/>
          </ac:spMkLst>
        </pc:spChg>
        <pc:picChg chg="mod">
          <ac:chgData name="Alex Drenea" userId="ce31b3b0-d50b-419c-bff1-98e4c71466e7" providerId="ADAL" clId="{02B89A43-57FC-4473-9E2D-9D0F4260A26D}" dt="2023-02-21T02:24:56.863" v="10758" actId="1076"/>
          <ac:picMkLst>
            <pc:docMk/>
            <pc:sldMk cId="1443913303" sldId="2076136076"/>
            <ac:picMk id="2050" creationId="{BC0AB10B-59C1-FB10-FD73-05B7807EB102}"/>
          </ac:picMkLst>
        </pc:picChg>
      </pc:sldChg>
      <pc:sldChg chg="del">
        <pc:chgData name="Alex Drenea" userId="ce31b3b0-d50b-419c-bff1-98e4c71466e7" providerId="ADAL" clId="{02B89A43-57FC-4473-9E2D-9D0F4260A26D}" dt="2023-02-04T17:38:37.337" v="42" actId="47"/>
        <pc:sldMkLst>
          <pc:docMk/>
          <pc:sldMk cId="3572871524" sldId="2076136077"/>
        </pc:sldMkLst>
      </pc:sldChg>
      <pc:sldChg chg="modSp del mod">
        <pc:chgData name="Alex Drenea" userId="ce31b3b0-d50b-419c-bff1-98e4c71466e7" providerId="ADAL" clId="{02B89A43-57FC-4473-9E2D-9D0F4260A26D}" dt="2023-02-06T15:11:59.687" v="5260" actId="47"/>
        <pc:sldMkLst>
          <pc:docMk/>
          <pc:sldMk cId="3964548745" sldId="2076136078"/>
        </pc:sldMkLst>
        <pc:spChg chg="mod">
          <ac:chgData name="Alex Drenea" userId="ce31b3b0-d50b-419c-bff1-98e4c71466e7" providerId="ADAL" clId="{02B89A43-57FC-4473-9E2D-9D0F4260A26D}" dt="2023-02-04T17:46:43.275" v="57" actId="108"/>
          <ac:spMkLst>
            <pc:docMk/>
            <pc:sldMk cId="3964548745" sldId="2076136078"/>
            <ac:spMk id="3" creationId="{B599DBDA-ECF5-C098-7176-83F0EA03692B}"/>
          </ac:spMkLst>
        </pc:spChg>
      </pc:sldChg>
      <pc:sldChg chg="del">
        <pc:chgData name="Alex Drenea" userId="ce31b3b0-d50b-419c-bff1-98e4c71466e7" providerId="ADAL" clId="{02B89A43-57FC-4473-9E2D-9D0F4260A26D}" dt="2023-02-04T17:38:49.120" v="44" actId="47"/>
        <pc:sldMkLst>
          <pc:docMk/>
          <pc:sldMk cId="1450584095" sldId="2076136079"/>
        </pc:sldMkLst>
      </pc:sldChg>
      <pc:sldChg chg="del">
        <pc:chgData name="Alex Drenea" userId="ce31b3b0-d50b-419c-bff1-98e4c71466e7" providerId="ADAL" clId="{02B89A43-57FC-4473-9E2D-9D0F4260A26D}" dt="2023-02-04T17:38:52.219" v="46" actId="47"/>
        <pc:sldMkLst>
          <pc:docMk/>
          <pc:sldMk cId="2138038373" sldId="2076136082"/>
        </pc:sldMkLst>
      </pc:sldChg>
      <pc:sldChg chg="delSp modSp mod">
        <pc:chgData name="Alex Drenea" userId="ce31b3b0-d50b-419c-bff1-98e4c71466e7" providerId="ADAL" clId="{02B89A43-57FC-4473-9E2D-9D0F4260A26D}" dt="2023-02-21T01:18:36.785" v="6617" actId="14100"/>
        <pc:sldMkLst>
          <pc:docMk/>
          <pc:sldMk cId="3572691291" sldId="2076136083"/>
        </pc:sldMkLst>
        <pc:spChg chg="del">
          <ac:chgData name="Alex Drenea" userId="ce31b3b0-d50b-419c-bff1-98e4c71466e7" providerId="ADAL" clId="{02B89A43-57FC-4473-9E2D-9D0F4260A26D}" dt="2023-02-04T17:29:58.020" v="1" actId="478"/>
          <ac:spMkLst>
            <pc:docMk/>
            <pc:sldMk cId="3572691291" sldId="2076136083"/>
            <ac:spMk id="3" creationId="{F02EFF13-AA28-2487-7CF8-2F7DC5A24436}"/>
          </ac:spMkLst>
        </pc:spChg>
        <pc:spChg chg="mod">
          <ac:chgData name="Alex Drenea" userId="ce31b3b0-d50b-419c-bff1-98e4c71466e7" providerId="ADAL" clId="{02B89A43-57FC-4473-9E2D-9D0F4260A26D}" dt="2023-02-21T01:18:36.785" v="6617" actId="14100"/>
          <ac:spMkLst>
            <pc:docMk/>
            <pc:sldMk cId="3572691291" sldId="2076136083"/>
            <ac:spMk id="8" creationId="{092581F2-E61C-442B-DD7D-A4185E5839A9}"/>
          </ac:spMkLst>
        </pc:spChg>
        <pc:spChg chg="mod">
          <ac:chgData name="Alex Drenea" userId="ce31b3b0-d50b-419c-bff1-98e4c71466e7" providerId="ADAL" clId="{02B89A43-57FC-4473-9E2D-9D0F4260A26D}" dt="2023-02-21T01:18:34.295" v="6616" actId="14100"/>
          <ac:spMkLst>
            <pc:docMk/>
            <pc:sldMk cId="3572691291" sldId="2076136083"/>
            <ac:spMk id="9" creationId="{76E2189A-26BF-8F84-5968-F8F2A7B1591C}"/>
          </ac:spMkLst>
        </pc:spChg>
        <pc:spChg chg="mod">
          <ac:chgData name="Alex Drenea" userId="ce31b3b0-d50b-419c-bff1-98e4c71466e7" providerId="ADAL" clId="{02B89A43-57FC-4473-9E2D-9D0F4260A26D}" dt="2023-02-21T01:18:31.877" v="6615" actId="14100"/>
          <ac:spMkLst>
            <pc:docMk/>
            <pc:sldMk cId="3572691291" sldId="2076136083"/>
            <ac:spMk id="10" creationId="{6A9C99F2-3D83-2D5E-81E0-D1FDD6A6F6F1}"/>
          </ac:spMkLst>
        </pc:spChg>
        <pc:spChg chg="mod">
          <ac:chgData name="Alex Drenea" userId="ce31b3b0-d50b-419c-bff1-98e4c71466e7" providerId="ADAL" clId="{02B89A43-57FC-4473-9E2D-9D0F4260A26D}" dt="2023-02-21T01:18:22.363" v="6584" actId="1036"/>
          <ac:spMkLst>
            <pc:docMk/>
            <pc:sldMk cId="3572691291" sldId="2076136083"/>
            <ac:spMk id="15" creationId="{20555A45-89E6-3C4F-BA05-AEE1F5C678C3}"/>
          </ac:spMkLst>
        </pc:spChg>
        <pc:spChg chg="mod">
          <ac:chgData name="Alex Drenea" userId="ce31b3b0-d50b-419c-bff1-98e4c71466e7" providerId="ADAL" clId="{02B89A43-57FC-4473-9E2D-9D0F4260A26D}" dt="2023-02-21T01:18:22.363" v="6584" actId="1036"/>
          <ac:spMkLst>
            <pc:docMk/>
            <pc:sldMk cId="3572691291" sldId="2076136083"/>
            <ac:spMk id="16" creationId="{31F59B28-4DB6-500E-6E63-41A12292C42A}"/>
          </ac:spMkLst>
        </pc:spChg>
        <pc:grpChg chg="mod">
          <ac:chgData name="Alex Drenea" userId="ce31b3b0-d50b-419c-bff1-98e4c71466e7" providerId="ADAL" clId="{02B89A43-57FC-4473-9E2D-9D0F4260A26D}" dt="2023-02-21T01:18:31.877" v="6615" actId="14100"/>
          <ac:grpSpMkLst>
            <pc:docMk/>
            <pc:sldMk cId="3572691291" sldId="2076136083"/>
            <ac:grpSpMk id="12" creationId="{935A7254-6AF3-B6EE-BAEB-E106C6AA36EF}"/>
          </ac:grpSpMkLst>
        </pc:grpChg>
        <pc:picChg chg="del">
          <ac:chgData name="Alex Drenea" userId="ce31b3b0-d50b-419c-bff1-98e4c71466e7" providerId="ADAL" clId="{02B89A43-57FC-4473-9E2D-9D0F4260A26D}" dt="2023-02-04T17:29:54.894" v="0" actId="478"/>
          <ac:picMkLst>
            <pc:docMk/>
            <pc:sldMk cId="3572691291" sldId="2076136083"/>
            <ac:picMk id="2" creationId="{7BF28174-33DF-96B4-5B57-58BD7D7CDFB0}"/>
          </ac:picMkLst>
        </pc:picChg>
        <pc:picChg chg="mod">
          <ac:chgData name="Alex Drenea" userId="ce31b3b0-d50b-419c-bff1-98e4c71466e7" providerId="ADAL" clId="{02B89A43-57FC-4473-9E2D-9D0F4260A26D}" dt="2023-02-21T01:18:31.877" v="6615" actId="14100"/>
          <ac:picMkLst>
            <pc:docMk/>
            <pc:sldMk cId="3572691291" sldId="2076136083"/>
            <ac:picMk id="11" creationId="{27A5F281-2F7F-B319-7BC3-2348666794CB}"/>
          </ac:picMkLst>
        </pc:picChg>
        <pc:picChg chg="mod">
          <ac:chgData name="Alex Drenea" userId="ce31b3b0-d50b-419c-bff1-98e4c71466e7" providerId="ADAL" clId="{02B89A43-57FC-4473-9E2D-9D0F4260A26D}" dt="2023-02-21T01:18:15.221" v="6557" actId="1035"/>
          <ac:picMkLst>
            <pc:docMk/>
            <pc:sldMk cId="3572691291" sldId="2076136083"/>
            <ac:picMk id="2050" creationId="{9BEDE535-BA44-7247-8806-F319DCD5A048}"/>
          </ac:picMkLst>
        </pc:picChg>
      </pc:sldChg>
      <pc:sldChg chg="del">
        <pc:chgData name="Alex Drenea" userId="ce31b3b0-d50b-419c-bff1-98e4c71466e7" providerId="ADAL" clId="{02B89A43-57FC-4473-9E2D-9D0F4260A26D}" dt="2023-02-04T17:38:30.978" v="36" actId="47"/>
        <pc:sldMkLst>
          <pc:docMk/>
          <pc:sldMk cId="869255468" sldId="2076136084"/>
        </pc:sldMkLst>
      </pc:sldChg>
      <pc:sldChg chg="modSp mod ord">
        <pc:chgData name="Alex Drenea" userId="ce31b3b0-d50b-419c-bff1-98e4c71466e7" providerId="ADAL" clId="{02B89A43-57FC-4473-9E2D-9D0F4260A26D}" dt="2023-02-05T15:08:26.485" v="839" actId="20577"/>
        <pc:sldMkLst>
          <pc:docMk/>
          <pc:sldMk cId="3740660437" sldId="2076136085"/>
        </pc:sldMkLst>
        <pc:spChg chg="mod">
          <ac:chgData name="Alex Drenea" userId="ce31b3b0-d50b-419c-bff1-98e4c71466e7" providerId="ADAL" clId="{02B89A43-57FC-4473-9E2D-9D0F4260A26D}" dt="2023-02-05T15:08:08.360" v="803" actId="20577"/>
          <ac:spMkLst>
            <pc:docMk/>
            <pc:sldMk cId="3740660437" sldId="2076136085"/>
            <ac:spMk id="2" creationId="{BBE8010D-5816-E0A5-AF63-8B401F5D966B}"/>
          </ac:spMkLst>
        </pc:spChg>
        <pc:spChg chg="mod">
          <ac:chgData name="Alex Drenea" userId="ce31b3b0-d50b-419c-bff1-98e4c71466e7" providerId="ADAL" clId="{02B89A43-57FC-4473-9E2D-9D0F4260A26D}" dt="2023-02-05T15:08:26.485" v="839" actId="20577"/>
          <ac:spMkLst>
            <pc:docMk/>
            <pc:sldMk cId="3740660437" sldId="2076136085"/>
            <ac:spMk id="3" creationId="{2C5FE7CA-3CDB-7714-2B4E-A15A67A495EC}"/>
          </ac:spMkLst>
        </pc:spChg>
      </pc:sldChg>
      <pc:sldChg chg="del">
        <pc:chgData name="Alex Drenea" userId="ce31b3b0-d50b-419c-bff1-98e4c71466e7" providerId="ADAL" clId="{02B89A43-57FC-4473-9E2D-9D0F4260A26D}" dt="2023-02-04T17:38:51.638" v="45" actId="47"/>
        <pc:sldMkLst>
          <pc:docMk/>
          <pc:sldMk cId="150893791" sldId="2076136086"/>
        </pc:sldMkLst>
      </pc:sldChg>
      <pc:sldChg chg="add del">
        <pc:chgData name="Alex Drenea" userId="ce31b3b0-d50b-419c-bff1-98e4c71466e7" providerId="ADAL" clId="{02B89A43-57FC-4473-9E2D-9D0F4260A26D}" dt="2023-02-04T17:38:05.687" v="31" actId="47"/>
        <pc:sldMkLst>
          <pc:docMk/>
          <pc:sldMk cId="557664922" sldId="2076136087"/>
        </pc:sldMkLst>
      </pc:sldChg>
      <pc:sldChg chg="add del">
        <pc:chgData name="Alex Drenea" userId="ce31b3b0-d50b-419c-bff1-98e4c71466e7" providerId="ADAL" clId="{02B89A43-57FC-4473-9E2D-9D0F4260A26D}" dt="2023-02-06T15:12:38.678" v="5267" actId="47"/>
        <pc:sldMkLst>
          <pc:docMk/>
          <pc:sldMk cId="2281365297" sldId="2076136088"/>
        </pc:sldMkLst>
      </pc:sldChg>
      <pc:sldChg chg="modSp add del mod modNotesTx">
        <pc:chgData name="Alex Drenea" userId="ce31b3b0-d50b-419c-bff1-98e4c71466e7" providerId="ADAL" clId="{02B89A43-57FC-4473-9E2D-9D0F4260A26D}" dt="2023-02-06T15:12:25.441" v="5263" actId="47"/>
        <pc:sldMkLst>
          <pc:docMk/>
          <pc:sldMk cId="1951979452" sldId="2076136089"/>
        </pc:sldMkLst>
        <pc:spChg chg="mod">
          <ac:chgData name="Alex Drenea" userId="ce31b3b0-d50b-419c-bff1-98e4c71466e7" providerId="ADAL" clId="{02B89A43-57FC-4473-9E2D-9D0F4260A26D}" dt="2023-02-04T18:24:01.570" v="78" actId="20577"/>
          <ac:spMkLst>
            <pc:docMk/>
            <pc:sldMk cId="1951979452" sldId="2076136089"/>
            <ac:spMk id="6" creationId="{C23325E8-50A2-6672-22A0-CBF5B0959812}"/>
          </ac:spMkLst>
        </pc:spChg>
      </pc:sldChg>
      <pc:sldChg chg="del">
        <pc:chgData name="Alex Drenea" userId="ce31b3b0-d50b-419c-bff1-98e4c71466e7" providerId="ADAL" clId="{02B89A43-57FC-4473-9E2D-9D0F4260A26D}" dt="2023-02-04T17:38:36.361" v="41" actId="47"/>
        <pc:sldMkLst>
          <pc:docMk/>
          <pc:sldMk cId="2908120960" sldId="2076136089"/>
        </pc:sldMkLst>
      </pc:sldChg>
      <pc:sldChg chg="addSp delSp modSp new del mod modClrScheme chgLayout">
        <pc:chgData name="Alex Drenea" userId="ce31b3b0-d50b-419c-bff1-98e4c71466e7" providerId="ADAL" clId="{02B89A43-57FC-4473-9E2D-9D0F4260A26D}" dt="2023-02-05T14:29:49.724" v="204" actId="47"/>
        <pc:sldMkLst>
          <pc:docMk/>
          <pc:sldMk cId="270206163" sldId="2076136090"/>
        </pc:sldMkLst>
        <pc:spChg chg="del mod ord">
          <ac:chgData name="Alex Drenea" userId="ce31b3b0-d50b-419c-bff1-98e4c71466e7" providerId="ADAL" clId="{02B89A43-57FC-4473-9E2D-9D0F4260A26D}" dt="2023-02-05T14:29:43.700" v="202" actId="700"/>
          <ac:spMkLst>
            <pc:docMk/>
            <pc:sldMk cId="270206163" sldId="2076136090"/>
            <ac:spMk id="2" creationId="{B2EFE7D9-B386-1742-F658-8B618005AFE8}"/>
          </ac:spMkLst>
        </pc:spChg>
        <pc:spChg chg="del mod ord">
          <ac:chgData name="Alex Drenea" userId="ce31b3b0-d50b-419c-bff1-98e4c71466e7" providerId="ADAL" clId="{02B89A43-57FC-4473-9E2D-9D0F4260A26D}" dt="2023-02-05T14:29:43.700" v="202" actId="700"/>
          <ac:spMkLst>
            <pc:docMk/>
            <pc:sldMk cId="270206163" sldId="2076136090"/>
            <ac:spMk id="3" creationId="{FD64B84C-800C-AEEF-EECE-1777A29C0547}"/>
          </ac:spMkLst>
        </pc:spChg>
        <pc:spChg chg="add mod ord">
          <ac:chgData name="Alex Drenea" userId="ce31b3b0-d50b-419c-bff1-98e4c71466e7" providerId="ADAL" clId="{02B89A43-57FC-4473-9E2D-9D0F4260A26D}" dt="2023-02-05T14:29:43.700" v="202" actId="700"/>
          <ac:spMkLst>
            <pc:docMk/>
            <pc:sldMk cId="270206163" sldId="2076136090"/>
            <ac:spMk id="4" creationId="{EFB6BC36-7166-980F-1BCD-7D84D4F9889E}"/>
          </ac:spMkLst>
        </pc:spChg>
        <pc:spChg chg="add mod ord">
          <ac:chgData name="Alex Drenea" userId="ce31b3b0-d50b-419c-bff1-98e4c71466e7" providerId="ADAL" clId="{02B89A43-57FC-4473-9E2D-9D0F4260A26D}" dt="2023-02-05T14:29:43.700" v="202" actId="700"/>
          <ac:spMkLst>
            <pc:docMk/>
            <pc:sldMk cId="270206163" sldId="2076136090"/>
            <ac:spMk id="5" creationId="{83651CDA-023F-D9A7-34F0-453F4C90A371}"/>
          </ac:spMkLst>
        </pc:spChg>
        <pc:spChg chg="add mod ord">
          <ac:chgData name="Alex Drenea" userId="ce31b3b0-d50b-419c-bff1-98e4c71466e7" providerId="ADAL" clId="{02B89A43-57FC-4473-9E2D-9D0F4260A26D}" dt="2023-02-05T14:29:43.700" v="202" actId="700"/>
          <ac:spMkLst>
            <pc:docMk/>
            <pc:sldMk cId="270206163" sldId="2076136090"/>
            <ac:spMk id="6" creationId="{06C32579-6DF0-E66B-6F9B-3A4D9B1A0FC2}"/>
          </ac:spMkLst>
        </pc:spChg>
      </pc:sldChg>
      <pc:sldChg chg="add del">
        <pc:chgData name="Alex Drenea" userId="ce31b3b0-d50b-419c-bff1-98e4c71466e7" providerId="ADAL" clId="{02B89A43-57FC-4473-9E2D-9D0F4260A26D}" dt="2023-02-06T15:11:58.044" v="5259" actId="47"/>
        <pc:sldMkLst>
          <pc:docMk/>
          <pc:sldMk cId="1708311303" sldId="2076136091"/>
        </pc:sldMkLst>
      </pc:sldChg>
      <pc:sldChg chg="addSp modSp new del mod modNotesTx">
        <pc:chgData name="Alex Drenea" userId="ce31b3b0-d50b-419c-bff1-98e4c71466e7" providerId="ADAL" clId="{02B89A43-57FC-4473-9E2D-9D0F4260A26D}" dt="2023-02-06T15:10:24.784" v="5236" actId="47"/>
        <pc:sldMkLst>
          <pc:docMk/>
          <pc:sldMk cId="1588740325" sldId="2076136092"/>
        </pc:sldMkLst>
        <pc:spChg chg="mod">
          <ac:chgData name="Alex Drenea" userId="ce31b3b0-d50b-419c-bff1-98e4c71466e7" providerId="ADAL" clId="{02B89A43-57FC-4473-9E2D-9D0F4260A26D}" dt="2023-02-05T14:31:20.412" v="395" actId="20577"/>
          <ac:spMkLst>
            <pc:docMk/>
            <pc:sldMk cId="1588740325" sldId="2076136092"/>
            <ac:spMk id="2" creationId="{9F4C2FF7-B550-1F7B-02E6-EA37D4C13CFF}"/>
          </ac:spMkLst>
        </pc:spChg>
        <pc:spChg chg="add mod">
          <ac:chgData name="Alex Drenea" userId="ce31b3b0-d50b-419c-bff1-98e4c71466e7" providerId="ADAL" clId="{02B89A43-57FC-4473-9E2D-9D0F4260A26D}" dt="2023-02-05T14:31:41.378" v="472" actId="20577"/>
          <ac:spMkLst>
            <pc:docMk/>
            <pc:sldMk cId="1588740325" sldId="2076136092"/>
            <ac:spMk id="4" creationId="{11AFEC5E-E37B-C803-A816-D8033237582B}"/>
          </ac:spMkLst>
        </pc:spChg>
      </pc:sldChg>
      <pc:sldChg chg="addSp modSp new del mod ord">
        <pc:chgData name="Alex Drenea" userId="ce31b3b0-d50b-419c-bff1-98e4c71466e7" providerId="ADAL" clId="{02B89A43-57FC-4473-9E2D-9D0F4260A26D}" dt="2023-02-06T15:10:19.476" v="5235" actId="47"/>
        <pc:sldMkLst>
          <pc:docMk/>
          <pc:sldMk cId="538480883" sldId="2076136093"/>
        </pc:sldMkLst>
        <pc:spChg chg="mod">
          <ac:chgData name="Alex Drenea" userId="ce31b3b0-d50b-419c-bff1-98e4c71466e7" providerId="ADAL" clId="{02B89A43-57FC-4473-9E2D-9D0F4260A26D}" dt="2023-02-05T14:32:03.105" v="489" actId="20577"/>
          <ac:spMkLst>
            <pc:docMk/>
            <pc:sldMk cId="538480883" sldId="2076136093"/>
            <ac:spMk id="2" creationId="{B9BB3CC1-6D2C-49C5-8245-CB6F310DBF11}"/>
          </ac:spMkLst>
        </pc:spChg>
        <pc:spChg chg="add mod">
          <ac:chgData name="Alex Drenea" userId="ce31b3b0-d50b-419c-bff1-98e4c71466e7" providerId="ADAL" clId="{02B89A43-57FC-4473-9E2D-9D0F4260A26D}" dt="2023-02-05T14:32:35.749" v="611" actId="20577"/>
          <ac:spMkLst>
            <pc:docMk/>
            <pc:sldMk cId="538480883" sldId="2076136093"/>
            <ac:spMk id="4" creationId="{212D132B-1CD3-A56A-D77A-BDC94FD6BE19}"/>
          </ac:spMkLst>
        </pc:spChg>
      </pc:sldChg>
      <pc:sldChg chg="addSp delSp modSp add mod delAnim modNotesTx">
        <pc:chgData name="Alex Drenea" userId="ce31b3b0-d50b-419c-bff1-98e4c71466e7" providerId="ADAL" clId="{02B89A43-57FC-4473-9E2D-9D0F4260A26D}" dt="2023-02-21T01:26:41.422" v="7250" actId="1076"/>
        <pc:sldMkLst>
          <pc:docMk/>
          <pc:sldMk cId="1435478343" sldId="2076136094"/>
        </pc:sldMkLst>
        <pc:spChg chg="mod">
          <ac:chgData name="Alex Drenea" userId="ce31b3b0-d50b-419c-bff1-98e4c71466e7" providerId="ADAL" clId="{02B89A43-57FC-4473-9E2D-9D0F4260A26D}" dt="2023-02-21T01:21:49.183" v="6642" actId="1076"/>
          <ac:spMkLst>
            <pc:docMk/>
            <pc:sldMk cId="1435478343" sldId="2076136094"/>
            <ac:spMk id="2" creationId="{3B5FEEE5-EB42-74A5-D140-6DEE42C866BE}"/>
          </ac:spMkLst>
        </pc:spChg>
        <pc:spChg chg="add mod">
          <ac:chgData name="Alex Drenea" userId="ce31b3b0-d50b-419c-bff1-98e4c71466e7" providerId="ADAL" clId="{02B89A43-57FC-4473-9E2D-9D0F4260A26D}" dt="2023-02-21T01:26:41.422" v="7250" actId="1076"/>
          <ac:spMkLst>
            <pc:docMk/>
            <pc:sldMk cId="1435478343" sldId="2076136094"/>
            <ac:spMk id="3" creationId="{CF0C1C38-BD9B-8158-3248-44CD1F34E99B}"/>
          </ac:spMkLst>
        </pc:spChg>
        <pc:spChg chg="del mod">
          <ac:chgData name="Alex Drenea" userId="ce31b3b0-d50b-419c-bff1-98e4c71466e7" providerId="ADAL" clId="{02B89A43-57FC-4473-9E2D-9D0F4260A26D}" dt="2023-02-05T14:50:43.930" v="632" actId="478"/>
          <ac:spMkLst>
            <pc:docMk/>
            <pc:sldMk cId="1435478343" sldId="2076136094"/>
            <ac:spMk id="8" creationId="{884115BC-1A02-D10C-5E36-5BEC8CADB48F}"/>
          </ac:spMkLst>
        </pc:spChg>
        <pc:spChg chg="del mod">
          <ac:chgData name="Alex Drenea" userId="ce31b3b0-d50b-419c-bff1-98e4c71466e7" providerId="ADAL" clId="{02B89A43-57FC-4473-9E2D-9D0F4260A26D}" dt="2023-02-05T14:49:54.312" v="614" actId="478"/>
          <ac:spMkLst>
            <pc:docMk/>
            <pc:sldMk cId="1435478343" sldId="2076136094"/>
            <ac:spMk id="11" creationId="{A801637B-762B-993F-6944-CCE08853CCBB}"/>
          </ac:spMkLst>
        </pc:spChg>
        <pc:spChg chg="del">
          <ac:chgData name="Alex Drenea" userId="ce31b3b0-d50b-419c-bff1-98e4c71466e7" providerId="ADAL" clId="{02B89A43-57FC-4473-9E2D-9D0F4260A26D}" dt="2023-02-05T14:50:09.868" v="618" actId="478"/>
          <ac:spMkLst>
            <pc:docMk/>
            <pc:sldMk cId="1435478343" sldId="2076136094"/>
            <ac:spMk id="17" creationId="{DD90C482-E483-B1FC-1243-8F53E3067624}"/>
          </ac:spMkLst>
        </pc:spChg>
        <pc:spChg chg="del mod">
          <ac:chgData name="Alex Drenea" userId="ce31b3b0-d50b-419c-bff1-98e4c71466e7" providerId="ADAL" clId="{02B89A43-57FC-4473-9E2D-9D0F4260A26D}" dt="2023-02-05T14:50:10.968" v="619" actId="478"/>
          <ac:spMkLst>
            <pc:docMk/>
            <pc:sldMk cId="1435478343" sldId="2076136094"/>
            <ac:spMk id="18" creationId="{8372517A-6B7A-BCD8-E556-C24B4A123F5A}"/>
          </ac:spMkLst>
        </pc:spChg>
        <pc:spChg chg="del">
          <ac:chgData name="Alex Drenea" userId="ce31b3b0-d50b-419c-bff1-98e4c71466e7" providerId="ADAL" clId="{02B89A43-57FC-4473-9E2D-9D0F4260A26D}" dt="2023-02-05T14:50:34.126" v="627" actId="478"/>
          <ac:spMkLst>
            <pc:docMk/>
            <pc:sldMk cId="1435478343" sldId="2076136094"/>
            <ac:spMk id="41" creationId="{438E8FAE-0B4E-D1F3-F269-FBC365E375C2}"/>
          </ac:spMkLst>
        </pc:spChg>
        <pc:spChg chg="del mod">
          <ac:chgData name="Alex Drenea" userId="ce31b3b0-d50b-419c-bff1-98e4c71466e7" providerId="ADAL" clId="{02B89A43-57FC-4473-9E2D-9D0F4260A26D}" dt="2023-02-05T14:50:37.123" v="628" actId="478"/>
          <ac:spMkLst>
            <pc:docMk/>
            <pc:sldMk cId="1435478343" sldId="2076136094"/>
            <ac:spMk id="43" creationId="{9F8D94E5-DECA-B1DF-DC73-758060AEBFB6}"/>
          </ac:spMkLst>
        </pc:spChg>
        <pc:spChg chg="del mod">
          <ac:chgData name="Alex Drenea" userId="ce31b3b0-d50b-419c-bff1-98e4c71466e7" providerId="ADAL" clId="{02B89A43-57FC-4473-9E2D-9D0F4260A26D}" dt="2023-02-05T14:50:39.094" v="629" actId="478"/>
          <ac:spMkLst>
            <pc:docMk/>
            <pc:sldMk cId="1435478343" sldId="2076136094"/>
            <ac:spMk id="45" creationId="{8B3D827C-39E0-BB63-4F4B-14A977738872}"/>
          </ac:spMkLst>
        </pc:spChg>
        <pc:spChg chg="del mod">
          <ac:chgData name="Alex Drenea" userId="ce31b3b0-d50b-419c-bff1-98e4c71466e7" providerId="ADAL" clId="{02B89A43-57FC-4473-9E2D-9D0F4260A26D}" dt="2023-02-05T14:50:41.159" v="630" actId="478"/>
          <ac:spMkLst>
            <pc:docMk/>
            <pc:sldMk cId="1435478343" sldId="2076136094"/>
            <ac:spMk id="47" creationId="{3D1A2C68-E3D5-219E-7ED0-B1D10C35B7F5}"/>
          </ac:spMkLst>
        </pc:spChg>
        <pc:spChg chg="mod">
          <ac:chgData name="Alex Drenea" userId="ce31b3b0-d50b-419c-bff1-98e4c71466e7" providerId="ADAL" clId="{02B89A43-57FC-4473-9E2D-9D0F4260A26D}" dt="2023-02-05T15:02:46.919" v="686" actId="14100"/>
          <ac:spMkLst>
            <pc:docMk/>
            <pc:sldMk cId="1435478343" sldId="2076136094"/>
            <ac:spMk id="55" creationId="{AA0FDF4F-3C02-FCDF-0ABF-792A994700AE}"/>
          </ac:spMkLst>
        </pc:spChg>
        <pc:spChg chg="mod">
          <ac:chgData name="Alex Drenea" userId="ce31b3b0-d50b-419c-bff1-98e4c71466e7" providerId="ADAL" clId="{02B89A43-57FC-4473-9E2D-9D0F4260A26D}" dt="2023-02-05T15:02:52.979" v="688" actId="14100"/>
          <ac:spMkLst>
            <pc:docMk/>
            <pc:sldMk cId="1435478343" sldId="2076136094"/>
            <ac:spMk id="58" creationId="{93131857-C2F4-905E-F285-4E717C45BDF6}"/>
          </ac:spMkLst>
        </pc:spChg>
        <pc:spChg chg="mod">
          <ac:chgData name="Alex Drenea" userId="ce31b3b0-d50b-419c-bff1-98e4c71466e7" providerId="ADAL" clId="{02B89A43-57FC-4473-9E2D-9D0F4260A26D}" dt="2023-02-05T15:02:34.275" v="682"/>
          <ac:spMkLst>
            <pc:docMk/>
            <pc:sldMk cId="1435478343" sldId="2076136094"/>
            <ac:spMk id="60" creationId="{4C51B70A-37FC-1F4B-F995-70AD2E12F534}"/>
          </ac:spMkLst>
        </pc:spChg>
        <pc:spChg chg="mod">
          <ac:chgData name="Alex Drenea" userId="ce31b3b0-d50b-419c-bff1-98e4c71466e7" providerId="ADAL" clId="{02B89A43-57FC-4473-9E2D-9D0F4260A26D}" dt="2023-02-05T15:02:44.637" v="685" actId="14100"/>
          <ac:spMkLst>
            <pc:docMk/>
            <pc:sldMk cId="1435478343" sldId="2076136094"/>
            <ac:spMk id="63" creationId="{478DAAC3-1A12-3846-FF38-81342F065003}"/>
          </ac:spMkLst>
        </pc:spChg>
        <pc:spChg chg="mod">
          <ac:chgData name="Alex Drenea" userId="ce31b3b0-d50b-419c-bff1-98e4c71466e7" providerId="ADAL" clId="{02B89A43-57FC-4473-9E2D-9D0F4260A26D}" dt="2023-02-05T15:02:40.039" v="684" actId="14100"/>
          <ac:spMkLst>
            <pc:docMk/>
            <pc:sldMk cId="1435478343" sldId="2076136094"/>
            <ac:spMk id="3075" creationId="{5079B20B-B985-F671-D23D-6581A4D20E74}"/>
          </ac:spMkLst>
        </pc:spChg>
        <pc:spChg chg="mod">
          <ac:chgData name="Alex Drenea" userId="ce31b3b0-d50b-419c-bff1-98e4c71466e7" providerId="ADAL" clId="{02B89A43-57FC-4473-9E2D-9D0F4260A26D}" dt="2023-02-05T15:02:34.275" v="682"/>
          <ac:spMkLst>
            <pc:docMk/>
            <pc:sldMk cId="1435478343" sldId="2076136094"/>
            <ac:spMk id="3078" creationId="{0CE0C8BE-C1B6-6895-6ADA-9AC7571B63B6}"/>
          </ac:spMkLst>
        </pc:spChg>
        <pc:spChg chg="mod">
          <ac:chgData name="Alex Drenea" userId="ce31b3b0-d50b-419c-bff1-98e4c71466e7" providerId="ADAL" clId="{02B89A43-57FC-4473-9E2D-9D0F4260A26D}" dt="2023-02-05T15:02:34.275" v="682"/>
          <ac:spMkLst>
            <pc:docMk/>
            <pc:sldMk cId="1435478343" sldId="2076136094"/>
            <ac:spMk id="3080" creationId="{649D069F-84F8-7091-9AB5-9988FF9BE962}"/>
          </ac:spMkLst>
        </pc:spChg>
        <pc:spChg chg="mod">
          <ac:chgData name="Alex Drenea" userId="ce31b3b0-d50b-419c-bff1-98e4c71466e7" providerId="ADAL" clId="{02B89A43-57FC-4473-9E2D-9D0F4260A26D}" dt="2023-02-05T15:02:50.829" v="687" actId="14100"/>
          <ac:spMkLst>
            <pc:docMk/>
            <pc:sldMk cId="1435478343" sldId="2076136094"/>
            <ac:spMk id="3083" creationId="{BDAB57CE-BEA9-D44E-8559-B14AC4E7A2EC}"/>
          </ac:spMkLst>
        </pc:spChg>
        <pc:spChg chg="mod">
          <ac:chgData name="Alex Drenea" userId="ce31b3b0-d50b-419c-bff1-98e4c71466e7" providerId="ADAL" clId="{02B89A43-57FC-4473-9E2D-9D0F4260A26D}" dt="2023-02-05T15:02:34.275" v="682"/>
          <ac:spMkLst>
            <pc:docMk/>
            <pc:sldMk cId="1435478343" sldId="2076136094"/>
            <ac:spMk id="3087" creationId="{2B50EA4F-3836-2AFD-9862-79A9FA25ED27}"/>
          </ac:spMkLst>
        </pc:spChg>
        <pc:spChg chg="add mod">
          <ac:chgData name="Alex Drenea" userId="ce31b3b0-d50b-419c-bff1-98e4c71466e7" providerId="ADAL" clId="{02B89A43-57FC-4473-9E2D-9D0F4260A26D}" dt="2023-02-05T23:28:56.310" v="1932" actId="20577"/>
          <ac:spMkLst>
            <pc:docMk/>
            <pc:sldMk cId="1435478343" sldId="2076136094"/>
            <ac:spMk id="3090" creationId="{C580631B-C9FD-C116-C678-5C0AB0FF4E06}"/>
          </ac:spMkLst>
        </pc:spChg>
        <pc:grpChg chg="add del mod topLvl">
          <ac:chgData name="Alex Drenea" userId="ce31b3b0-d50b-419c-bff1-98e4c71466e7" providerId="ADAL" clId="{02B89A43-57FC-4473-9E2D-9D0F4260A26D}" dt="2023-02-05T14:51:56.739" v="645" actId="165"/>
          <ac:grpSpMkLst>
            <pc:docMk/>
            <pc:sldMk cId="1435478343" sldId="2076136094"/>
            <ac:grpSpMk id="4" creationId="{E6224DE8-A52B-2872-8A9B-4C36E880A460}"/>
          </ac:grpSpMkLst>
        </pc:grpChg>
        <pc:grpChg chg="add del mod">
          <ac:chgData name="Alex Drenea" userId="ce31b3b0-d50b-419c-bff1-98e4c71466e7" providerId="ADAL" clId="{02B89A43-57FC-4473-9E2D-9D0F4260A26D}" dt="2023-02-05T14:51:29.589" v="639" actId="165"/>
          <ac:grpSpMkLst>
            <pc:docMk/>
            <pc:sldMk cId="1435478343" sldId="2076136094"/>
            <ac:grpSpMk id="5" creationId="{D570F34E-69CC-7BE3-DB01-31F4A1F195BF}"/>
          </ac:grpSpMkLst>
        </pc:grpChg>
        <pc:grpChg chg="del mod">
          <ac:chgData name="Alex Drenea" userId="ce31b3b0-d50b-419c-bff1-98e4c71466e7" providerId="ADAL" clId="{02B89A43-57FC-4473-9E2D-9D0F4260A26D}" dt="2023-02-05T14:50:43.930" v="632" actId="478"/>
          <ac:grpSpMkLst>
            <pc:docMk/>
            <pc:sldMk cId="1435478343" sldId="2076136094"/>
            <ac:grpSpMk id="6" creationId="{695BC369-7353-DC2F-AB2C-1D9803E54BD7}"/>
          </ac:grpSpMkLst>
        </pc:grpChg>
        <pc:grpChg chg="add del">
          <ac:chgData name="Alex Drenea" userId="ce31b3b0-d50b-419c-bff1-98e4c71466e7" providerId="ADAL" clId="{02B89A43-57FC-4473-9E2D-9D0F4260A26D}" dt="2023-02-05T14:51:48.314" v="642" actId="165"/>
          <ac:grpSpMkLst>
            <pc:docMk/>
            <pc:sldMk cId="1435478343" sldId="2076136094"/>
            <ac:grpSpMk id="12" creationId="{6D2DF87C-E141-005C-FDE1-A9C3ACE5803E}"/>
          </ac:grpSpMkLst>
        </pc:grpChg>
        <pc:grpChg chg="add del mod">
          <ac:chgData name="Alex Drenea" userId="ce31b3b0-d50b-419c-bff1-98e4c71466e7" providerId="ADAL" clId="{02B89A43-57FC-4473-9E2D-9D0F4260A26D}" dt="2023-02-05T14:59:22.971" v="662" actId="165"/>
          <ac:grpSpMkLst>
            <pc:docMk/>
            <pc:sldMk cId="1435478343" sldId="2076136094"/>
            <ac:grpSpMk id="13" creationId="{384FC15A-892E-557E-EFDA-B8D0F363847A}"/>
          </ac:grpSpMkLst>
        </pc:grpChg>
        <pc:grpChg chg="add mod">
          <ac:chgData name="Alex Drenea" userId="ce31b3b0-d50b-419c-bff1-98e4c71466e7" providerId="ADAL" clId="{02B89A43-57FC-4473-9E2D-9D0F4260A26D}" dt="2023-02-21T01:21:56.945" v="6643" actId="1076"/>
          <ac:grpSpMkLst>
            <pc:docMk/>
            <pc:sldMk cId="1435478343" sldId="2076136094"/>
            <ac:grpSpMk id="20" creationId="{BDFAA42E-C132-B087-556F-2E38A67CF83C}"/>
          </ac:grpSpMkLst>
        </pc:grpChg>
        <pc:grpChg chg="add del mod">
          <ac:chgData name="Alex Drenea" userId="ce31b3b0-d50b-419c-bff1-98e4c71466e7" providerId="ADAL" clId="{02B89A43-57FC-4473-9E2D-9D0F4260A26D}" dt="2023-02-05T15:02:55.510" v="689" actId="21"/>
          <ac:grpSpMkLst>
            <pc:docMk/>
            <pc:sldMk cId="1435478343" sldId="2076136094"/>
            <ac:grpSpMk id="22" creationId="{1C1C545A-6BD4-0CE1-2FC5-9535745EA387}"/>
          </ac:grpSpMkLst>
        </pc:grpChg>
        <pc:grpChg chg="mod">
          <ac:chgData name="Alex Drenea" userId="ce31b3b0-d50b-419c-bff1-98e4c71466e7" providerId="ADAL" clId="{02B89A43-57FC-4473-9E2D-9D0F4260A26D}" dt="2023-02-05T15:02:34.275" v="682"/>
          <ac:grpSpMkLst>
            <pc:docMk/>
            <pc:sldMk cId="1435478343" sldId="2076136094"/>
            <ac:grpSpMk id="23" creationId="{BA232828-2700-CB06-212B-0349A9ECACF1}"/>
          </ac:grpSpMkLst>
        </pc:grpChg>
        <pc:grpChg chg="mod">
          <ac:chgData name="Alex Drenea" userId="ce31b3b0-d50b-419c-bff1-98e4c71466e7" providerId="ADAL" clId="{02B89A43-57FC-4473-9E2D-9D0F4260A26D}" dt="2023-02-05T15:02:34.275" v="682"/>
          <ac:grpSpMkLst>
            <pc:docMk/>
            <pc:sldMk cId="1435478343" sldId="2076136094"/>
            <ac:grpSpMk id="24" creationId="{3A83D518-EF01-9A77-3B38-74C208A1E56C}"/>
          </ac:grpSpMkLst>
        </pc:grpChg>
        <pc:grpChg chg="mod">
          <ac:chgData name="Alex Drenea" userId="ce31b3b0-d50b-419c-bff1-98e4c71466e7" providerId="ADAL" clId="{02B89A43-57FC-4473-9E2D-9D0F4260A26D}" dt="2023-02-05T15:02:34.275" v="682"/>
          <ac:grpSpMkLst>
            <pc:docMk/>
            <pc:sldMk cId="1435478343" sldId="2076136094"/>
            <ac:grpSpMk id="26" creationId="{011373F8-9459-4B46-2E3F-6F4569645488}"/>
          </ac:grpSpMkLst>
        </pc:grpChg>
        <pc:grpChg chg="mod">
          <ac:chgData name="Alex Drenea" userId="ce31b3b0-d50b-419c-bff1-98e4c71466e7" providerId="ADAL" clId="{02B89A43-57FC-4473-9E2D-9D0F4260A26D}" dt="2023-02-05T15:02:34.275" v="682"/>
          <ac:grpSpMkLst>
            <pc:docMk/>
            <pc:sldMk cId="1435478343" sldId="2076136094"/>
            <ac:grpSpMk id="27" creationId="{7A6E0FAC-16C3-A3D0-AD06-718DA0E202AA}"/>
          </ac:grpSpMkLst>
        </pc:grpChg>
        <pc:grpChg chg="mod">
          <ac:chgData name="Alex Drenea" userId="ce31b3b0-d50b-419c-bff1-98e4c71466e7" providerId="ADAL" clId="{02B89A43-57FC-4473-9E2D-9D0F4260A26D}" dt="2023-02-05T15:02:34.275" v="682"/>
          <ac:grpSpMkLst>
            <pc:docMk/>
            <pc:sldMk cId="1435478343" sldId="2076136094"/>
            <ac:grpSpMk id="29" creationId="{904CECAD-D947-4EDF-80C5-B130FA80DF52}"/>
          </ac:grpSpMkLst>
        </pc:grpChg>
        <pc:grpChg chg="mod topLvl">
          <ac:chgData name="Alex Drenea" userId="ce31b3b0-d50b-419c-bff1-98e4c71466e7" providerId="ADAL" clId="{02B89A43-57FC-4473-9E2D-9D0F4260A26D}" dt="2023-02-21T01:21:56.945" v="6643" actId="1076"/>
          <ac:grpSpMkLst>
            <pc:docMk/>
            <pc:sldMk cId="1435478343" sldId="2076136094"/>
            <ac:grpSpMk id="30" creationId="{F2496A8D-E3A3-C579-7915-DB6CB8B6E5C9}"/>
          </ac:grpSpMkLst>
        </pc:grpChg>
        <pc:grpChg chg="mod">
          <ac:chgData name="Alex Drenea" userId="ce31b3b0-d50b-419c-bff1-98e4c71466e7" providerId="ADAL" clId="{02B89A43-57FC-4473-9E2D-9D0F4260A26D}" dt="2023-02-05T15:02:34.275" v="682"/>
          <ac:grpSpMkLst>
            <pc:docMk/>
            <pc:sldMk cId="1435478343" sldId="2076136094"/>
            <ac:grpSpMk id="31" creationId="{FE3E32FF-ADE9-FE7A-F1A6-5F16732D2D7C}"/>
          </ac:grpSpMkLst>
        </pc:grpChg>
        <pc:grpChg chg="mod">
          <ac:chgData name="Alex Drenea" userId="ce31b3b0-d50b-419c-bff1-98e4c71466e7" providerId="ADAL" clId="{02B89A43-57FC-4473-9E2D-9D0F4260A26D}" dt="2023-02-05T15:02:34.275" v="682"/>
          <ac:grpSpMkLst>
            <pc:docMk/>
            <pc:sldMk cId="1435478343" sldId="2076136094"/>
            <ac:grpSpMk id="33" creationId="{C1BC4AF1-BC5F-E62C-8A74-00730CB65141}"/>
          </ac:grpSpMkLst>
        </pc:grpChg>
        <pc:grpChg chg="mod">
          <ac:chgData name="Alex Drenea" userId="ce31b3b0-d50b-419c-bff1-98e4c71466e7" providerId="ADAL" clId="{02B89A43-57FC-4473-9E2D-9D0F4260A26D}" dt="2023-02-05T15:02:34.275" v="682"/>
          <ac:grpSpMkLst>
            <pc:docMk/>
            <pc:sldMk cId="1435478343" sldId="2076136094"/>
            <ac:grpSpMk id="34" creationId="{EAFE57ED-ACE5-7234-E1EA-50158842359A}"/>
          </ac:grpSpMkLst>
        </pc:grpChg>
        <pc:grpChg chg="mod">
          <ac:chgData name="Alex Drenea" userId="ce31b3b0-d50b-419c-bff1-98e4c71466e7" providerId="ADAL" clId="{02B89A43-57FC-4473-9E2D-9D0F4260A26D}" dt="2023-02-05T15:02:34.275" v="682"/>
          <ac:grpSpMkLst>
            <pc:docMk/>
            <pc:sldMk cId="1435478343" sldId="2076136094"/>
            <ac:grpSpMk id="35" creationId="{9EA15CB6-ABFB-A8FD-08A6-6BFEC8EE8DC2}"/>
          </ac:grpSpMkLst>
        </pc:grpChg>
        <pc:grpChg chg="del mod">
          <ac:chgData name="Alex Drenea" userId="ce31b3b0-d50b-419c-bff1-98e4c71466e7" providerId="ADAL" clId="{02B89A43-57FC-4473-9E2D-9D0F4260A26D}" dt="2023-02-05T14:50:37.123" v="628" actId="478"/>
          <ac:grpSpMkLst>
            <pc:docMk/>
            <pc:sldMk cId="1435478343" sldId="2076136094"/>
            <ac:grpSpMk id="49" creationId="{0B311FEE-F908-2500-75CF-326EACB4CDED}"/>
          </ac:grpSpMkLst>
        </pc:grpChg>
        <pc:grpChg chg="del mod">
          <ac:chgData name="Alex Drenea" userId="ce31b3b0-d50b-419c-bff1-98e4c71466e7" providerId="ADAL" clId="{02B89A43-57FC-4473-9E2D-9D0F4260A26D}" dt="2023-02-05T14:50:39.094" v="629" actId="478"/>
          <ac:grpSpMkLst>
            <pc:docMk/>
            <pc:sldMk cId="1435478343" sldId="2076136094"/>
            <ac:grpSpMk id="50" creationId="{396A926F-27B5-2B2E-91DC-A020A41AB6DF}"/>
          </ac:grpSpMkLst>
        </pc:grpChg>
        <pc:grpChg chg="del mod">
          <ac:chgData name="Alex Drenea" userId="ce31b3b0-d50b-419c-bff1-98e4c71466e7" providerId="ADAL" clId="{02B89A43-57FC-4473-9E2D-9D0F4260A26D}" dt="2023-02-05T14:50:41.159" v="630" actId="478"/>
          <ac:grpSpMkLst>
            <pc:docMk/>
            <pc:sldMk cId="1435478343" sldId="2076136094"/>
            <ac:grpSpMk id="51" creationId="{EEACED57-5923-074C-EBE7-8425CFEAF516}"/>
          </ac:grpSpMkLst>
        </pc:grpChg>
        <pc:picChg chg="del">
          <ac:chgData name="Alex Drenea" userId="ce31b3b0-d50b-419c-bff1-98e4c71466e7" providerId="ADAL" clId="{02B89A43-57FC-4473-9E2D-9D0F4260A26D}" dt="2023-02-05T23:42:56.165" v="2067" actId="478"/>
          <ac:picMkLst>
            <pc:docMk/>
            <pc:sldMk cId="1435478343" sldId="2076136094"/>
            <ac:picMk id="4" creationId="{38B42D5D-6709-B487-9D85-3D0441CD31B6}"/>
          </ac:picMkLst>
        </pc:picChg>
        <pc:picChg chg="mod topLvl">
          <ac:chgData name="Alex Drenea" userId="ce31b3b0-d50b-419c-bff1-98e4c71466e7" providerId="ADAL" clId="{02B89A43-57FC-4473-9E2D-9D0F4260A26D}" dt="2023-02-21T01:21:56.945" v="6643" actId="1076"/>
          <ac:picMkLst>
            <pc:docMk/>
            <pc:sldMk cId="1435478343" sldId="2076136094"/>
            <ac:picMk id="7" creationId="{746A1EB0-E7FF-98E3-C4D4-D3A407115142}"/>
          </ac:picMkLst>
        </pc:picChg>
        <pc:picChg chg="mod">
          <ac:chgData name="Alex Drenea" userId="ce31b3b0-d50b-419c-bff1-98e4c71466e7" providerId="ADAL" clId="{02B89A43-57FC-4473-9E2D-9D0F4260A26D}" dt="2023-02-21T01:21:56.945" v="6643" actId="1076"/>
          <ac:picMkLst>
            <pc:docMk/>
            <pc:sldMk cId="1435478343" sldId="2076136094"/>
            <ac:picMk id="10" creationId="{2E884665-4820-93E8-980F-6AF76FD1B8C3}"/>
          </ac:picMkLst>
        </pc:picChg>
        <pc:picChg chg="mod topLvl">
          <ac:chgData name="Alex Drenea" userId="ce31b3b0-d50b-419c-bff1-98e4c71466e7" providerId="ADAL" clId="{02B89A43-57FC-4473-9E2D-9D0F4260A26D}" dt="2023-02-21T01:21:56.945" v="6643" actId="1076"/>
          <ac:picMkLst>
            <pc:docMk/>
            <pc:sldMk cId="1435478343" sldId="2076136094"/>
            <ac:picMk id="16" creationId="{9518A150-86B4-524C-ED29-F300BE2A63AB}"/>
          </ac:picMkLst>
        </pc:picChg>
        <pc:picChg chg="mod">
          <ac:chgData name="Alex Drenea" userId="ce31b3b0-d50b-419c-bff1-98e4c71466e7" providerId="ADAL" clId="{02B89A43-57FC-4473-9E2D-9D0F4260A26D}" dt="2023-02-05T15:02:34.275" v="682"/>
          <ac:picMkLst>
            <pc:docMk/>
            <pc:sldMk cId="1435478343" sldId="2076136094"/>
            <ac:picMk id="54" creationId="{6849D556-0161-2231-0B27-576FC5ABFEFA}"/>
          </ac:picMkLst>
        </pc:picChg>
        <pc:picChg chg="mod">
          <ac:chgData name="Alex Drenea" userId="ce31b3b0-d50b-419c-bff1-98e4c71466e7" providerId="ADAL" clId="{02B89A43-57FC-4473-9E2D-9D0F4260A26D}" dt="2023-02-05T15:02:34.275" v="682"/>
          <ac:picMkLst>
            <pc:docMk/>
            <pc:sldMk cId="1435478343" sldId="2076136094"/>
            <ac:picMk id="56" creationId="{B68207AB-E496-7C94-C7DC-15257D207F76}"/>
          </ac:picMkLst>
        </pc:picChg>
        <pc:picChg chg="mod">
          <ac:chgData name="Alex Drenea" userId="ce31b3b0-d50b-419c-bff1-98e4c71466e7" providerId="ADAL" clId="{02B89A43-57FC-4473-9E2D-9D0F4260A26D}" dt="2023-02-05T15:02:34.275" v="682"/>
          <ac:picMkLst>
            <pc:docMk/>
            <pc:sldMk cId="1435478343" sldId="2076136094"/>
            <ac:picMk id="59" creationId="{903B40DF-85EA-AAE1-632F-D9F408BAB0C5}"/>
          </ac:picMkLst>
        </pc:picChg>
        <pc:picChg chg="mod">
          <ac:chgData name="Alex Drenea" userId="ce31b3b0-d50b-419c-bff1-98e4c71466e7" providerId="ADAL" clId="{02B89A43-57FC-4473-9E2D-9D0F4260A26D}" dt="2023-02-05T15:02:34.275" v="682"/>
          <ac:picMkLst>
            <pc:docMk/>
            <pc:sldMk cId="1435478343" sldId="2076136094"/>
            <ac:picMk id="62" creationId="{E5E74682-F0F1-EC22-01EE-78CD41A1A199}"/>
          </ac:picMkLst>
        </pc:picChg>
        <pc:picChg chg="mod">
          <ac:chgData name="Alex Drenea" userId="ce31b3b0-d50b-419c-bff1-98e4c71466e7" providerId="ADAL" clId="{02B89A43-57FC-4473-9E2D-9D0F4260A26D}" dt="2023-02-05T15:02:34.275" v="682"/>
          <ac:picMkLst>
            <pc:docMk/>
            <pc:sldMk cId="1435478343" sldId="2076136094"/>
            <ac:picMk id="3072" creationId="{FA4BEFD7-D9AF-9B02-AFDC-DF9FFC68F26B}"/>
          </ac:picMkLst>
        </pc:picChg>
        <pc:picChg chg="mod topLvl">
          <ac:chgData name="Alex Drenea" userId="ce31b3b0-d50b-419c-bff1-98e4c71466e7" providerId="ADAL" clId="{02B89A43-57FC-4473-9E2D-9D0F4260A26D}" dt="2023-02-21T01:21:56.945" v="6643" actId="1076"/>
          <ac:picMkLst>
            <pc:docMk/>
            <pc:sldMk cId="1435478343" sldId="2076136094"/>
            <ac:picMk id="3074" creationId="{EFC151C6-9F6C-B530-AC95-3FAB1F60C29E}"/>
          </ac:picMkLst>
        </pc:picChg>
        <pc:picChg chg="mod topLvl">
          <ac:chgData name="Alex Drenea" userId="ce31b3b0-d50b-419c-bff1-98e4c71466e7" providerId="ADAL" clId="{02B89A43-57FC-4473-9E2D-9D0F4260A26D}" dt="2023-02-21T01:21:56.945" v="6643" actId="1076"/>
          <ac:picMkLst>
            <pc:docMk/>
            <pc:sldMk cId="1435478343" sldId="2076136094"/>
            <ac:picMk id="3076" creationId="{B37D850D-4878-4631-0526-9E5D31834AB9}"/>
          </ac:picMkLst>
        </pc:picChg>
        <pc:picChg chg="mod">
          <ac:chgData name="Alex Drenea" userId="ce31b3b0-d50b-419c-bff1-98e4c71466e7" providerId="ADAL" clId="{02B89A43-57FC-4473-9E2D-9D0F4260A26D}" dt="2023-02-05T15:02:34.275" v="682"/>
          <ac:picMkLst>
            <pc:docMk/>
            <pc:sldMk cId="1435478343" sldId="2076136094"/>
            <ac:picMk id="3077" creationId="{E9A7BC4F-052E-C92D-D6F0-6C67A441C614}"/>
          </ac:picMkLst>
        </pc:picChg>
        <pc:picChg chg="mod">
          <ac:chgData name="Alex Drenea" userId="ce31b3b0-d50b-419c-bff1-98e4c71466e7" providerId="ADAL" clId="{02B89A43-57FC-4473-9E2D-9D0F4260A26D}" dt="2023-02-05T15:02:34.275" v="682"/>
          <ac:picMkLst>
            <pc:docMk/>
            <pc:sldMk cId="1435478343" sldId="2076136094"/>
            <ac:picMk id="3079" creationId="{B7739A2C-B911-4F1C-8D6C-ACEB789461EB}"/>
          </ac:picMkLst>
        </pc:picChg>
        <pc:picChg chg="mod">
          <ac:chgData name="Alex Drenea" userId="ce31b3b0-d50b-419c-bff1-98e4c71466e7" providerId="ADAL" clId="{02B89A43-57FC-4473-9E2D-9D0F4260A26D}" dt="2023-02-05T15:02:34.275" v="682"/>
          <ac:picMkLst>
            <pc:docMk/>
            <pc:sldMk cId="1435478343" sldId="2076136094"/>
            <ac:picMk id="3081" creationId="{9A82F291-06D9-EA96-B956-C23912405132}"/>
          </ac:picMkLst>
        </pc:picChg>
        <pc:picChg chg="mod topLvl">
          <ac:chgData name="Alex Drenea" userId="ce31b3b0-d50b-419c-bff1-98e4c71466e7" providerId="ADAL" clId="{02B89A43-57FC-4473-9E2D-9D0F4260A26D}" dt="2023-02-21T01:21:56.945" v="6643" actId="1076"/>
          <ac:picMkLst>
            <pc:docMk/>
            <pc:sldMk cId="1435478343" sldId="2076136094"/>
            <ac:picMk id="3082" creationId="{573D3AC6-968E-A536-8EAC-84887EE22006}"/>
          </ac:picMkLst>
        </pc:picChg>
        <pc:picChg chg="mod topLvl">
          <ac:chgData name="Alex Drenea" userId="ce31b3b0-d50b-419c-bff1-98e4c71466e7" providerId="ADAL" clId="{02B89A43-57FC-4473-9E2D-9D0F4260A26D}" dt="2023-02-21T01:21:56.945" v="6643" actId="1076"/>
          <ac:picMkLst>
            <pc:docMk/>
            <pc:sldMk cId="1435478343" sldId="2076136094"/>
            <ac:picMk id="3084" creationId="{26034410-D3FF-D805-400B-7E96BF4A4333}"/>
          </ac:picMkLst>
        </pc:picChg>
        <pc:picChg chg="mod">
          <ac:chgData name="Alex Drenea" userId="ce31b3b0-d50b-419c-bff1-98e4c71466e7" providerId="ADAL" clId="{02B89A43-57FC-4473-9E2D-9D0F4260A26D}" dt="2023-02-05T15:02:34.275" v="682"/>
          <ac:picMkLst>
            <pc:docMk/>
            <pc:sldMk cId="1435478343" sldId="2076136094"/>
            <ac:picMk id="3085" creationId="{9E93D4D1-4136-DA06-952C-240FF2E62668}"/>
          </ac:picMkLst>
        </pc:picChg>
        <pc:picChg chg="mod topLvl">
          <ac:chgData name="Alex Drenea" userId="ce31b3b0-d50b-419c-bff1-98e4c71466e7" providerId="ADAL" clId="{02B89A43-57FC-4473-9E2D-9D0F4260A26D}" dt="2023-02-21T01:21:56.945" v="6643" actId="1076"/>
          <ac:picMkLst>
            <pc:docMk/>
            <pc:sldMk cId="1435478343" sldId="2076136094"/>
            <ac:picMk id="3086" creationId="{41409589-3A8C-92FC-0650-6A8F53458EF3}"/>
          </ac:picMkLst>
        </pc:picChg>
        <pc:picChg chg="mod topLvl">
          <ac:chgData name="Alex Drenea" userId="ce31b3b0-d50b-419c-bff1-98e4c71466e7" providerId="ADAL" clId="{02B89A43-57FC-4473-9E2D-9D0F4260A26D}" dt="2023-02-21T01:21:56.945" v="6643" actId="1076"/>
          <ac:picMkLst>
            <pc:docMk/>
            <pc:sldMk cId="1435478343" sldId="2076136094"/>
            <ac:picMk id="3088" creationId="{C3994EEE-DFF1-2793-6517-A62BD542D504}"/>
          </ac:picMkLst>
        </pc:picChg>
        <pc:picChg chg="mod topLvl">
          <ac:chgData name="Alex Drenea" userId="ce31b3b0-d50b-419c-bff1-98e4c71466e7" providerId="ADAL" clId="{02B89A43-57FC-4473-9E2D-9D0F4260A26D}" dt="2023-02-21T01:21:56.945" v="6643" actId="1076"/>
          <ac:picMkLst>
            <pc:docMk/>
            <pc:sldMk cId="1435478343" sldId="2076136094"/>
            <ac:picMk id="3092" creationId="{FE784BAC-FF04-5540-782C-251D730900D8}"/>
          </ac:picMkLst>
        </pc:picChg>
        <pc:picChg chg="mod topLvl">
          <ac:chgData name="Alex Drenea" userId="ce31b3b0-d50b-419c-bff1-98e4c71466e7" providerId="ADAL" clId="{02B89A43-57FC-4473-9E2D-9D0F4260A26D}" dt="2023-02-21T01:21:56.945" v="6643" actId="1076"/>
          <ac:picMkLst>
            <pc:docMk/>
            <pc:sldMk cId="1435478343" sldId="2076136094"/>
            <ac:picMk id="3094" creationId="{7A9580A2-2F73-0A74-133A-A8E102E8F99C}"/>
          </ac:picMkLst>
        </pc:picChg>
        <pc:picChg chg="mod topLvl">
          <ac:chgData name="Alex Drenea" userId="ce31b3b0-d50b-419c-bff1-98e4c71466e7" providerId="ADAL" clId="{02B89A43-57FC-4473-9E2D-9D0F4260A26D}" dt="2023-02-21T01:21:56.945" v="6643" actId="1076"/>
          <ac:picMkLst>
            <pc:docMk/>
            <pc:sldMk cId="1435478343" sldId="2076136094"/>
            <ac:picMk id="3096" creationId="{F5C0B514-8ECF-EE23-80FC-368FE9BB9333}"/>
          </ac:picMkLst>
        </pc:picChg>
        <pc:picChg chg="mod">
          <ac:chgData name="Alex Drenea" userId="ce31b3b0-d50b-419c-bff1-98e4c71466e7" providerId="ADAL" clId="{02B89A43-57FC-4473-9E2D-9D0F4260A26D}" dt="2023-02-21T01:21:56.945" v="6643" actId="1076"/>
          <ac:picMkLst>
            <pc:docMk/>
            <pc:sldMk cId="1435478343" sldId="2076136094"/>
            <ac:picMk id="3098" creationId="{6EE20924-13EF-D167-49C8-90B89A2020CF}"/>
          </ac:picMkLst>
        </pc:picChg>
        <pc:cxnChg chg="del">
          <ac:chgData name="Alex Drenea" userId="ce31b3b0-d50b-419c-bff1-98e4c71466e7" providerId="ADAL" clId="{02B89A43-57FC-4473-9E2D-9D0F4260A26D}" dt="2023-02-05T14:50:07.125" v="616" actId="478"/>
          <ac:cxnSpMkLst>
            <pc:docMk/>
            <pc:sldMk cId="1435478343" sldId="2076136094"/>
            <ac:cxnSpMk id="14" creationId="{EC6BE2B3-3E23-7F65-FA64-131E4C13315E}"/>
          </ac:cxnSpMkLst>
        </pc:cxnChg>
        <pc:cxnChg chg="mod topLvl">
          <ac:chgData name="Alex Drenea" userId="ce31b3b0-d50b-419c-bff1-98e4c71466e7" providerId="ADAL" clId="{02B89A43-57FC-4473-9E2D-9D0F4260A26D}" dt="2023-02-21T01:21:56.945" v="6643" actId="1076"/>
          <ac:cxnSpMkLst>
            <pc:docMk/>
            <pc:sldMk cId="1435478343" sldId="2076136094"/>
            <ac:cxnSpMk id="15" creationId="{62248FC9-2812-590D-0891-5D089A2A7825}"/>
          </ac:cxnSpMkLst>
        </pc:cxnChg>
        <pc:cxnChg chg="mod topLvl">
          <ac:chgData name="Alex Drenea" userId="ce31b3b0-d50b-419c-bff1-98e4c71466e7" providerId="ADAL" clId="{02B89A43-57FC-4473-9E2D-9D0F4260A26D}" dt="2023-02-21T01:21:56.945" v="6643" actId="1076"/>
          <ac:cxnSpMkLst>
            <pc:docMk/>
            <pc:sldMk cId="1435478343" sldId="2076136094"/>
            <ac:cxnSpMk id="21" creationId="{A798BF4B-8D8D-06BF-FCE9-D8C76D90F2C1}"/>
          </ac:cxnSpMkLst>
        </pc:cxnChg>
        <pc:cxnChg chg="mod topLvl">
          <ac:chgData name="Alex Drenea" userId="ce31b3b0-d50b-419c-bff1-98e4c71466e7" providerId="ADAL" clId="{02B89A43-57FC-4473-9E2D-9D0F4260A26D}" dt="2023-02-21T01:21:56.945" v="6643" actId="1076"/>
          <ac:cxnSpMkLst>
            <pc:docMk/>
            <pc:sldMk cId="1435478343" sldId="2076136094"/>
            <ac:cxnSpMk id="25" creationId="{CA43E26F-DCB2-9FB9-3988-F24A1AB05DA3}"/>
          </ac:cxnSpMkLst>
        </pc:cxnChg>
        <pc:cxnChg chg="mod topLvl">
          <ac:chgData name="Alex Drenea" userId="ce31b3b0-d50b-419c-bff1-98e4c71466e7" providerId="ADAL" clId="{02B89A43-57FC-4473-9E2D-9D0F4260A26D}" dt="2023-02-21T01:21:56.945" v="6643" actId="1076"/>
          <ac:cxnSpMkLst>
            <pc:docMk/>
            <pc:sldMk cId="1435478343" sldId="2076136094"/>
            <ac:cxnSpMk id="28" creationId="{EA7D712E-0849-5858-B9B1-54DD9D5166AD}"/>
          </ac:cxnSpMkLst>
        </pc:cxnChg>
        <pc:cxnChg chg="mod topLvl">
          <ac:chgData name="Alex Drenea" userId="ce31b3b0-d50b-419c-bff1-98e4c71466e7" providerId="ADAL" clId="{02B89A43-57FC-4473-9E2D-9D0F4260A26D}" dt="2023-02-21T01:21:56.945" v="6643" actId="1076"/>
          <ac:cxnSpMkLst>
            <pc:docMk/>
            <pc:sldMk cId="1435478343" sldId="2076136094"/>
            <ac:cxnSpMk id="32" creationId="{C2048FF6-92F4-5E4D-D2D4-6C1C878A6418}"/>
          </ac:cxnSpMkLst>
        </pc:cxnChg>
        <pc:cxnChg chg="mod topLvl">
          <ac:chgData name="Alex Drenea" userId="ce31b3b0-d50b-419c-bff1-98e4c71466e7" providerId="ADAL" clId="{02B89A43-57FC-4473-9E2D-9D0F4260A26D}" dt="2023-02-21T01:21:56.945" v="6643" actId="1076"/>
          <ac:cxnSpMkLst>
            <pc:docMk/>
            <pc:sldMk cId="1435478343" sldId="2076136094"/>
            <ac:cxnSpMk id="36" creationId="{98E47360-6B29-C841-3192-A55DE78EE860}"/>
          </ac:cxnSpMkLst>
        </pc:cxnChg>
        <pc:cxnChg chg="mod">
          <ac:chgData name="Alex Drenea" userId="ce31b3b0-d50b-419c-bff1-98e4c71466e7" providerId="ADAL" clId="{02B89A43-57FC-4473-9E2D-9D0F4260A26D}" dt="2023-02-05T15:02:34.275" v="682"/>
          <ac:cxnSpMkLst>
            <pc:docMk/>
            <pc:sldMk cId="1435478343" sldId="2076136094"/>
            <ac:cxnSpMk id="37" creationId="{2DD2FAD3-DD65-B24A-9D3F-CAF866733065}"/>
          </ac:cxnSpMkLst>
        </pc:cxnChg>
        <pc:cxnChg chg="mod">
          <ac:chgData name="Alex Drenea" userId="ce31b3b0-d50b-419c-bff1-98e4c71466e7" providerId="ADAL" clId="{02B89A43-57FC-4473-9E2D-9D0F4260A26D}" dt="2023-02-05T15:02:34.275" v="682"/>
          <ac:cxnSpMkLst>
            <pc:docMk/>
            <pc:sldMk cId="1435478343" sldId="2076136094"/>
            <ac:cxnSpMk id="38" creationId="{9C49CD3A-A283-9594-63EF-855BA564D9C2}"/>
          </ac:cxnSpMkLst>
        </pc:cxnChg>
        <pc:cxnChg chg="mod">
          <ac:chgData name="Alex Drenea" userId="ce31b3b0-d50b-419c-bff1-98e4c71466e7" providerId="ADAL" clId="{02B89A43-57FC-4473-9E2D-9D0F4260A26D}" dt="2023-02-05T15:02:34.275" v="682"/>
          <ac:cxnSpMkLst>
            <pc:docMk/>
            <pc:sldMk cId="1435478343" sldId="2076136094"/>
            <ac:cxnSpMk id="39" creationId="{CE5A0B5C-89BA-96BF-DC7C-CAACB43F537D}"/>
          </ac:cxnSpMkLst>
        </pc:cxnChg>
        <pc:cxnChg chg="mod">
          <ac:chgData name="Alex Drenea" userId="ce31b3b0-d50b-419c-bff1-98e4c71466e7" providerId="ADAL" clId="{02B89A43-57FC-4473-9E2D-9D0F4260A26D}" dt="2023-02-05T15:02:55.510" v="689" actId="21"/>
          <ac:cxnSpMkLst>
            <pc:docMk/>
            <pc:sldMk cId="1435478343" sldId="2076136094"/>
            <ac:cxnSpMk id="40" creationId="{D823B369-D153-3A2E-9558-B80DC6FF7592}"/>
          </ac:cxnSpMkLst>
        </pc:cxnChg>
        <pc:cxnChg chg="mod">
          <ac:chgData name="Alex Drenea" userId="ce31b3b0-d50b-419c-bff1-98e4c71466e7" providerId="ADAL" clId="{02B89A43-57FC-4473-9E2D-9D0F4260A26D}" dt="2023-02-05T15:02:34.275" v="682"/>
          <ac:cxnSpMkLst>
            <pc:docMk/>
            <pc:sldMk cId="1435478343" sldId="2076136094"/>
            <ac:cxnSpMk id="42" creationId="{AD3874B7-A0E5-88F8-DC95-39AD4DC1FC6B}"/>
          </ac:cxnSpMkLst>
        </pc:cxnChg>
        <pc:cxnChg chg="mod">
          <ac:chgData name="Alex Drenea" userId="ce31b3b0-d50b-419c-bff1-98e4c71466e7" providerId="ADAL" clId="{02B89A43-57FC-4473-9E2D-9D0F4260A26D}" dt="2023-02-05T15:02:55.510" v="689" actId="21"/>
          <ac:cxnSpMkLst>
            <pc:docMk/>
            <pc:sldMk cId="1435478343" sldId="2076136094"/>
            <ac:cxnSpMk id="44" creationId="{EC8ED80E-EDF7-C28C-90BD-428BFD6BE08D}"/>
          </ac:cxnSpMkLst>
        </pc:cxnChg>
        <pc:cxnChg chg="mod">
          <ac:chgData name="Alex Drenea" userId="ce31b3b0-d50b-419c-bff1-98e4c71466e7" providerId="ADAL" clId="{02B89A43-57FC-4473-9E2D-9D0F4260A26D}" dt="2023-02-05T15:02:34.275" v="682"/>
          <ac:cxnSpMkLst>
            <pc:docMk/>
            <pc:sldMk cId="1435478343" sldId="2076136094"/>
            <ac:cxnSpMk id="46" creationId="{9F3A7CBB-6814-DBA2-1801-8BCA0400FBD8}"/>
          </ac:cxnSpMkLst>
        </pc:cxnChg>
        <pc:cxnChg chg="mod">
          <ac:chgData name="Alex Drenea" userId="ce31b3b0-d50b-419c-bff1-98e4c71466e7" providerId="ADAL" clId="{02B89A43-57FC-4473-9E2D-9D0F4260A26D}" dt="2023-02-05T15:02:34.275" v="682"/>
          <ac:cxnSpMkLst>
            <pc:docMk/>
            <pc:sldMk cId="1435478343" sldId="2076136094"/>
            <ac:cxnSpMk id="48" creationId="{44A1E317-EFA1-3863-E7B1-F8BAC4F7E08B}"/>
          </ac:cxnSpMkLst>
        </pc:cxnChg>
        <pc:cxnChg chg="mod">
          <ac:chgData name="Alex Drenea" userId="ce31b3b0-d50b-419c-bff1-98e4c71466e7" providerId="ADAL" clId="{02B89A43-57FC-4473-9E2D-9D0F4260A26D}" dt="2023-02-05T15:02:55.510" v="689" actId="21"/>
          <ac:cxnSpMkLst>
            <pc:docMk/>
            <pc:sldMk cId="1435478343" sldId="2076136094"/>
            <ac:cxnSpMk id="52" creationId="{F2CB8534-595E-D3C6-E420-57D8C4F56C17}"/>
          </ac:cxnSpMkLst>
        </pc:cxnChg>
        <pc:cxnChg chg="mod topLvl">
          <ac:chgData name="Alex Drenea" userId="ce31b3b0-d50b-419c-bff1-98e4c71466e7" providerId="ADAL" clId="{02B89A43-57FC-4473-9E2D-9D0F4260A26D}" dt="2023-02-21T01:21:56.945" v="6643" actId="1076"/>
          <ac:cxnSpMkLst>
            <pc:docMk/>
            <pc:sldMk cId="1435478343" sldId="2076136094"/>
            <ac:cxnSpMk id="53" creationId="{CA25B541-98F4-CD16-048E-3FA12109811F}"/>
          </ac:cxnSpMkLst>
        </pc:cxnChg>
        <pc:cxnChg chg="mod topLvl">
          <ac:chgData name="Alex Drenea" userId="ce31b3b0-d50b-419c-bff1-98e4c71466e7" providerId="ADAL" clId="{02B89A43-57FC-4473-9E2D-9D0F4260A26D}" dt="2023-02-21T01:21:56.945" v="6643" actId="1076"/>
          <ac:cxnSpMkLst>
            <pc:docMk/>
            <pc:sldMk cId="1435478343" sldId="2076136094"/>
            <ac:cxnSpMk id="57" creationId="{A8122BC2-FB9F-B5C7-EC38-AC2AB44E5E30}"/>
          </ac:cxnSpMkLst>
        </pc:cxnChg>
        <pc:cxnChg chg="mod topLvl">
          <ac:chgData name="Alex Drenea" userId="ce31b3b0-d50b-419c-bff1-98e4c71466e7" providerId="ADAL" clId="{02B89A43-57FC-4473-9E2D-9D0F4260A26D}" dt="2023-02-21T01:21:56.945" v="6643" actId="1076"/>
          <ac:cxnSpMkLst>
            <pc:docMk/>
            <pc:sldMk cId="1435478343" sldId="2076136094"/>
            <ac:cxnSpMk id="61" creationId="{AF4E56A3-7C02-41EA-6010-3F47D2FD6856}"/>
          </ac:cxnSpMkLst>
        </pc:cxnChg>
        <pc:cxnChg chg="mod topLvl">
          <ac:chgData name="Alex Drenea" userId="ce31b3b0-d50b-419c-bff1-98e4c71466e7" providerId="ADAL" clId="{02B89A43-57FC-4473-9E2D-9D0F4260A26D}" dt="2023-02-21T01:21:56.945" v="6643" actId="1076"/>
          <ac:cxnSpMkLst>
            <pc:docMk/>
            <pc:sldMk cId="1435478343" sldId="2076136094"/>
            <ac:cxnSpMk id="3073" creationId="{F972AE3D-8A21-54E3-F0D4-37BBC353EC6A}"/>
          </ac:cxnSpMkLst>
        </pc:cxnChg>
      </pc:sldChg>
      <pc:sldChg chg="addSp delSp modSp add mod ord modNotesTx">
        <pc:chgData name="Alex Drenea" userId="ce31b3b0-d50b-419c-bff1-98e4c71466e7" providerId="ADAL" clId="{02B89A43-57FC-4473-9E2D-9D0F4260A26D}" dt="2023-02-21T01:32:21.075" v="7342" actId="1035"/>
        <pc:sldMkLst>
          <pc:docMk/>
          <pc:sldMk cId="148700478" sldId="2076136095"/>
        </pc:sldMkLst>
        <pc:spChg chg="del mod">
          <ac:chgData name="Alex Drenea" userId="ce31b3b0-d50b-419c-bff1-98e4c71466e7" providerId="ADAL" clId="{02B89A43-57FC-4473-9E2D-9D0F4260A26D}" dt="2023-02-05T15:01:29.770" v="669" actId="478"/>
          <ac:spMkLst>
            <pc:docMk/>
            <pc:sldMk cId="148700478" sldId="2076136095"/>
            <ac:spMk id="2" creationId="{B7CB20EA-59B1-AA3B-A257-2332F014092A}"/>
          </ac:spMkLst>
        </pc:spChg>
        <pc:spChg chg="mod">
          <ac:chgData name="Alex Drenea" userId="ce31b3b0-d50b-419c-bff1-98e4c71466e7" providerId="ADAL" clId="{02B89A43-57FC-4473-9E2D-9D0F4260A26D}" dt="2023-02-05T23:54:13.765" v="2115" actId="27803"/>
          <ac:spMkLst>
            <pc:docMk/>
            <pc:sldMk cId="148700478" sldId="2076136095"/>
            <ac:spMk id="3" creationId="{F3669F7A-0E9A-461A-AB7D-952A339F1DD6}"/>
          </ac:spMkLst>
        </pc:spChg>
        <pc:spChg chg="add del mod">
          <ac:chgData name="Alex Drenea" userId="ce31b3b0-d50b-419c-bff1-98e4c71466e7" providerId="ADAL" clId="{02B89A43-57FC-4473-9E2D-9D0F4260A26D}" dt="2023-02-05T15:01:31.772" v="670" actId="478"/>
          <ac:spMkLst>
            <pc:docMk/>
            <pc:sldMk cId="148700478" sldId="2076136095"/>
            <ac:spMk id="4" creationId="{3D366A6D-B239-164C-091C-5977C80DBFC4}"/>
          </ac:spMkLst>
        </pc:spChg>
        <pc:spChg chg="mod">
          <ac:chgData name="Alex Drenea" userId="ce31b3b0-d50b-419c-bff1-98e4c71466e7" providerId="ADAL" clId="{02B89A43-57FC-4473-9E2D-9D0F4260A26D}" dt="2023-02-05T23:54:13.765" v="2115" actId="27803"/>
          <ac:spMkLst>
            <pc:docMk/>
            <pc:sldMk cId="148700478" sldId="2076136095"/>
            <ac:spMk id="4" creationId="{959A0A64-540E-9699-AB9E-6B6239790E35}"/>
          </ac:spMkLst>
        </pc:spChg>
        <pc:spChg chg="mod">
          <ac:chgData name="Alex Drenea" userId="ce31b3b0-d50b-419c-bff1-98e4c71466e7" providerId="ADAL" clId="{02B89A43-57FC-4473-9E2D-9D0F4260A26D}" dt="2023-02-05T23:54:13.765" v="2115" actId="27803"/>
          <ac:spMkLst>
            <pc:docMk/>
            <pc:sldMk cId="148700478" sldId="2076136095"/>
            <ac:spMk id="5" creationId="{93F001BE-6599-2D0F-6A0F-11755DB26B3E}"/>
          </ac:spMkLst>
        </pc:spChg>
        <pc:spChg chg="mod">
          <ac:chgData name="Alex Drenea" userId="ce31b3b0-d50b-419c-bff1-98e4c71466e7" providerId="ADAL" clId="{02B89A43-57FC-4473-9E2D-9D0F4260A26D}" dt="2023-02-05T23:54:13.765" v="2115" actId="27803"/>
          <ac:spMkLst>
            <pc:docMk/>
            <pc:sldMk cId="148700478" sldId="2076136095"/>
            <ac:spMk id="6" creationId="{9F090C54-9A14-0043-8EFB-A06299D12936}"/>
          </ac:spMkLst>
        </pc:spChg>
        <pc:spChg chg="mod">
          <ac:chgData name="Alex Drenea" userId="ce31b3b0-d50b-419c-bff1-98e4c71466e7" providerId="ADAL" clId="{02B89A43-57FC-4473-9E2D-9D0F4260A26D}" dt="2023-02-05T23:54:13.765" v="2115" actId="27803"/>
          <ac:spMkLst>
            <pc:docMk/>
            <pc:sldMk cId="148700478" sldId="2076136095"/>
            <ac:spMk id="7" creationId="{9F583F9B-616A-2484-E6BC-61D9ACB1AC7E}"/>
          </ac:spMkLst>
        </pc:spChg>
        <pc:spChg chg="mod">
          <ac:chgData name="Alex Drenea" userId="ce31b3b0-d50b-419c-bff1-98e4c71466e7" providerId="ADAL" clId="{02B89A43-57FC-4473-9E2D-9D0F4260A26D}" dt="2023-02-05T23:53:22.503" v="2112" actId="27803"/>
          <ac:spMkLst>
            <pc:docMk/>
            <pc:sldMk cId="148700478" sldId="2076136095"/>
            <ac:spMk id="9" creationId="{64AF2D46-8C2E-CFE2-0FA8-3E29D227EB1F}"/>
          </ac:spMkLst>
        </pc:spChg>
        <pc:spChg chg="mod">
          <ac:chgData name="Alex Drenea" userId="ce31b3b0-d50b-419c-bff1-98e4c71466e7" providerId="ADAL" clId="{02B89A43-57FC-4473-9E2D-9D0F4260A26D}" dt="2023-02-05T23:53:22.503" v="2112" actId="27803"/>
          <ac:spMkLst>
            <pc:docMk/>
            <pc:sldMk cId="148700478" sldId="2076136095"/>
            <ac:spMk id="10" creationId="{8E8F14BE-3C37-E6A0-59D7-550F0126B018}"/>
          </ac:spMkLst>
        </pc:spChg>
        <pc:spChg chg="add mod">
          <ac:chgData name="Alex Drenea" userId="ce31b3b0-d50b-419c-bff1-98e4c71466e7" providerId="ADAL" clId="{02B89A43-57FC-4473-9E2D-9D0F4260A26D}" dt="2023-02-21T01:27:50.587" v="7263" actId="1076"/>
          <ac:spMkLst>
            <pc:docMk/>
            <pc:sldMk cId="148700478" sldId="2076136095"/>
            <ac:spMk id="12" creationId="{BD26E096-3727-5E10-1ADA-53449E1FBDDE}"/>
          </ac:spMkLst>
        </pc:spChg>
        <pc:spChg chg="add mod">
          <ac:chgData name="Alex Drenea" userId="ce31b3b0-d50b-419c-bff1-98e4c71466e7" providerId="ADAL" clId="{02B89A43-57FC-4473-9E2D-9D0F4260A26D}" dt="2023-02-06T00:08:47.833" v="2668" actId="20577"/>
          <ac:spMkLst>
            <pc:docMk/>
            <pc:sldMk cId="148700478" sldId="2076136095"/>
            <ac:spMk id="14" creationId="{EBA59525-D327-D080-C25A-2B48A73A4911}"/>
          </ac:spMkLst>
        </pc:spChg>
        <pc:spChg chg="add mod">
          <ac:chgData name="Alex Drenea" userId="ce31b3b0-d50b-419c-bff1-98e4c71466e7" providerId="ADAL" clId="{02B89A43-57FC-4473-9E2D-9D0F4260A26D}" dt="2023-02-21T01:28:13.039" v="7267" actId="1076"/>
          <ac:spMkLst>
            <pc:docMk/>
            <pc:sldMk cId="148700478" sldId="2076136095"/>
            <ac:spMk id="16" creationId="{316D2F8E-6B70-0038-89F1-CE1BE5726C4A}"/>
          </ac:spMkLst>
        </pc:spChg>
        <pc:spChg chg="mod">
          <ac:chgData name="Alex Drenea" userId="ce31b3b0-d50b-419c-bff1-98e4c71466e7" providerId="ADAL" clId="{02B89A43-57FC-4473-9E2D-9D0F4260A26D}" dt="2023-02-05T15:02:12.892" v="677" actId="255"/>
          <ac:spMkLst>
            <pc:docMk/>
            <pc:sldMk cId="148700478" sldId="2076136095"/>
            <ac:spMk id="23" creationId="{BC47DABA-0FAA-F9A3-256F-A12841ABEEDE}"/>
          </ac:spMkLst>
        </pc:spChg>
        <pc:spChg chg="mod">
          <ac:chgData name="Alex Drenea" userId="ce31b3b0-d50b-419c-bff1-98e4c71466e7" providerId="ADAL" clId="{02B89A43-57FC-4473-9E2D-9D0F4260A26D}" dt="2023-02-05T15:02:12.892" v="677" actId="255"/>
          <ac:spMkLst>
            <pc:docMk/>
            <pc:sldMk cId="148700478" sldId="2076136095"/>
            <ac:spMk id="25" creationId="{43EB8D7A-5D8E-B7FA-CD70-04CFA5F1ECE3}"/>
          </ac:spMkLst>
        </pc:spChg>
        <pc:spChg chg="mod">
          <ac:chgData name="Alex Drenea" userId="ce31b3b0-d50b-419c-bff1-98e4c71466e7" providerId="ADAL" clId="{02B89A43-57FC-4473-9E2D-9D0F4260A26D}" dt="2023-02-05T15:02:12.892" v="677" actId="255"/>
          <ac:spMkLst>
            <pc:docMk/>
            <pc:sldMk cId="148700478" sldId="2076136095"/>
            <ac:spMk id="27" creationId="{7438C5CC-32B6-5D17-1A07-5B0F0B0A68AC}"/>
          </ac:spMkLst>
        </pc:spChg>
        <pc:spChg chg="mod">
          <ac:chgData name="Alex Drenea" userId="ce31b3b0-d50b-419c-bff1-98e4c71466e7" providerId="ADAL" clId="{02B89A43-57FC-4473-9E2D-9D0F4260A26D}" dt="2023-02-05T15:02:12.892" v="677" actId="255"/>
          <ac:spMkLst>
            <pc:docMk/>
            <pc:sldMk cId="148700478" sldId="2076136095"/>
            <ac:spMk id="29" creationId="{678BBCE2-3E57-96FD-BA1A-6B20264ED188}"/>
          </ac:spMkLst>
        </pc:spChg>
        <pc:spChg chg="mod">
          <ac:chgData name="Alex Drenea" userId="ce31b3b0-d50b-419c-bff1-98e4c71466e7" providerId="ADAL" clId="{02B89A43-57FC-4473-9E2D-9D0F4260A26D}" dt="2023-02-05T15:02:12.892" v="677" actId="255"/>
          <ac:spMkLst>
            <pc:docMk/>
            <pc:sldMk cId="148700478" sldId="2076136095"/>
            <ac:spMk id="31" creationId="{DC19D4CC-4751-5481-AD45-658B8F515541}"/>
          </ac:spMkLst>
        </pc:spChg>
        <pc:spChg chg="mod">
          <ac:chgData name="Alex Drenea" userId="ce31b3b0-d50b-419c-bff1-98e4c71466e7" providerId="ADAL" clId="{02B89A43-57FC-4473-9E2D-9D0F4260A26D}" dt="2023-02-05T15:02:12.892" v="677" actId="255"/>
          <ac:spMkLst>
            <pc:docMk/>
            <pc:sldMk cId="148700478" sldId="2076136095"/>
            <ac:spMk id="33" creationId="{2B20E4FA-7092-F3A8-70ED-4A85262AF63F}"/>
          </ac:spMkLst>
        </pc:spChg>
        <pc:spChg chg="mod">
          <ac:chgData name="Alex Drenea" userId="ce31b3b0-d50b-419c-bff1-98e4c71466e7" providerId="ADAL" clId="{02B89A43-57FC-4473-9E2D-9D0F4260A26D}" dt="2023-02-05T15:02:12.892" v="677" actId="255"/>
          <ac:spMkLst>
            <pc:docMk/>
            <pc:sldMk cId="148700478" sldId="2076136095"/>
            <ac:spMk id="35" creationId="{9D2E32C8-7199-1B19-359A-DCEC39880C2D}"/>
          </ac:spMkLst>
        </pc:spChg>
        <pc:spChg chg="mod">
          <ac:chgData name="Alex Drenea" userId="ce31b3b0-d50b-419c-bff1-98e4c71466e7" providerId="ADAL" clId="{02B89A43-57FC-4473-9E2D-9D0F4260A26D}" dt="2023-02-05T15:02:12.892" v="677" actId="255"/>
          <ac:spMkLst>
            <pc:docMk/>
            <pc:sldMk cId="148700478" sldId="2076136095"/>
            <ac:spMk id="37" creationId="{455B3935-940E-CDE5-F158-F5D6A3076E40}"/>
          </ac:spMkLst>
        </pc:spChg>
        <pc:spChg chg="mod">
          <ac:chgData name="Alex Drenea" userId="ce31b3b0-d50b-419c-bff1-98e4c71466e7" providerId="ADAL" clId="{02B89A43-57FC-4473-9E2D-9D0F4260A26D}" dt="2023-02-13T00:15:44.298" v="5492"/>
          <ac:spMkLst>
            <pc:docMk/>
            <pc:sldMk cId="148700478" sldId="2076136095"/>
            <ac:spMk id="41" creationId="{142A3A92-8D06-2027-55B1-3BBF736E645A}"/>
          </ac:spMkLst>
        </pc:spChg>
        <pc:spChg chg="mod">
          <ac:chgData name="Alex Drenea" userId="ce31b3b0-d50b-419c-bff1-98e4c71466e7" providerId="ADAL" clId="{02B89A43-57FC-4473-9E2D-9D0F4260A26D}" dt="2023-02-13T00:15:44.298" v="5492"/>
          <ac:spMkLst>
            <pc:docMk/>
            <pc:sldMk cId="148700478" sldId="2076136095"/>
            <ac:spMk id="43" creationId="{D0A5A3C7-D4DE-2D41-8673-577891A2619A}"/>
          </ac:spMkLst>
        </pc:spChg>
        <pc:spChg chg="mod">
          <ac:chgData name="Alex Drenea" userId="ce31b3b0-d50b-419c-bff1-98e4c71466e7" providerId="ADAL" clId="{02B89A43-57FC-4473-9E2D-9D0F4260A26D}" dt="2023-02-05T15:02:12.892" v="677" actId="255"/>
          <ac:spMkLst>
            <pc:docMk/>
            <pc:sldMk cId="148700478" sldId="2076136095"/>
            <ac:spMk id="45" creationId="{2CDF1DE7-81FC-20CB-565E-E8A412B4C4D2}"/>
          </ac:spMkLst>
        </pc:spChg>
        <pc:spChg chg="mod">
          <ac:chgData name="Alex Drenea" userId="ce31b3b0-d50b-419c-bff1-98e4c71466e7" providerId="ADAL" clId="{02B89A43-57FC-4473-9E2D-9D0F4260A26D}" dt="2023-02-13T00:15:44.298" v="5492"/>
          <ac:spMkLst>
            <pc:docMk/>
            <pc:sldMk cId="148700478" sldId="2076136095"/>
            <ac:spMk id="46" creationId="{F16C3780-5B5A-464B-1BD2-F4EC3242FE5D}"/>
          </ac:spMkLst>
        </pc:spChg>
        <pc:spChg chg="mod">
          <ac:chgData name="Alex Drenea" userId="ce31b3b0-d50b-419c-bff1-98e4c71466e7" providerId="ADAL" clId="{02B89A43-57FC-4473-9E2D-9D0F4260A26D}" dt="2023-02-13T00:15:44.298" v="5492"/>
          <ac:spMkLst>
            <pc:docMk/>
            <pc:sldMk cId="148700478" sldId="2076136095"/>
            <ac:spMk id="50" creationId="{D986E1F2-466E-A4F9-6BA8-995C3E192004}"/>
          </ac:spMkLst>
        </pc:spChg>
        <pc:spChg chg="mod">
          <ac:chgData name="Alex Drenea" userId="ce31b3b0-d50b-419c-bff1-98e4c71466e7" providerId="ADAL" clId="{02B89A43-57FC-4473-9E2D-9D0F4260A26D}" dt="2023-02-13T00:15:44.298" v="5492"/>
          <ac:spMkLst>
            <pc:docMk/>
            <pc:sldMk cId="148700478" sldId="2076136095"/>
            <ac:spMk id="57" creationId="{679CCC84-F4D9-05BA-1C1B-EC4B0C3BF3A6}"/>
          </ac:spMkLst>
        </pc:spChg>
        <pc:spChg chg="mod">
          <ac:chgData name="Alex Drenea" userId="ce31b3b0-d50b-419c-bff1-98e4c71466e7" providerId="ADAL" clId="{02B89A43-57FC-4473-9E2D-9D0F4260A26D}" dt="2023-02-05T23:54:13.765" v="2115" actId="27803"/>
          <ac:spMkLst>
            <pc:docMk/>
            <pc:sldMk cId="148700478" sldId="2076136095"/>
            <ac:spMk id="58" creationId="{0292E274-DB78-6653-E79A-CD0F0DFD7509}"/>
          </ac:spMkLst>
        </pc:spChg>
        <pc:spChg chg="mod">
          <ac:chgData name="Alex Drenea" userId="ce31b3b0-d50b-419c-bff1-98e4c71466e7" providerId="ADAL" clId="{02B89A43-57FC-4473-9E2D-9D0F4260A26D}" dt="2023-02-05T23:54:13.765" v="2115" actId="27803"/>
          <ac:spMkLst>
            <pc:docMk/>
            <pc:sldMk cId="148700478" sldId="2076136095"/>
            <ac:spMk id="60" creationId="{72A7D5E6-539F-8FB9-D474-12E6A8A0522E}"/>
          </ac:spMkLst>
        </pc:spChg>
        <pc:spChg chg="mod">
          <ac:chgData name="Alex Drenea" userId="ce31b3b0-d50b-419c-bff1-98e4c71466e7" providerId="ADAL" clId="{02B89A43-57FC-4473-9E2D-9D0F4260A26D}" dt="2023-02-05T23:54:13.765" v="2115" actId="27803"/>
          <ac:spMkLst>
            <pc:docMk/>
            <pc:sldMk cId="148700478" sldId="2076136095"/>
            <ac:spMk id="63" creationId="{44292CB4-05FD-4451-E7F2-8179A1555A82}"/>
          </ac:spMkLst>
        </pc:spChg>
        <pc:spChg chg="mod">
          <ac:chgData name="Alex Drenea" userId="ce31b3b0-d50b-419c-bff1-98e4c71466e7" providerId="ADAL" clId="{02B89A43-57FC-4473-9E2D-9D0F4260A26D}" dt="2023-02-13T00:15:44.298" v="5492"/>
          <ac:spMkLst>
            <pc:docMk/>
            <pc:sldMk cId="148700478" sldId="2076136095"/>
            <ac:spMk id="65" creationId="{3602C41F-165B-D78C-A5EC-7737E60A1E60}"/>
          </ac:spMkLst>
        </pc:spChg>
        <pc:spChg chg="mod">
          <ac:chgData name="Alex Drenea" userId="ce31b3b0-d50b-419c-bff1-98e4c71466e7" providerId="ADAL" clId="{02B89A43-57FC-4473-9E2D-9D0F4260A26D}" dt="2023-02-05T23:54:13.765" v="2115" actId="27803"/>
          <ac:spMkLst>
            <pc:docMk/>
            <pc:sldMk cId="148700478" sldId="2076136095"/>
            <ac:spMk id="66" creationId="{53F4528F-6E4A-BAD9-6DE0-FED11E23D79A}"/>
          </ac:spMkLst>
        </pc:spChg>
        <pc:spChg chg="mod">
          <ac:chgData name="Alex Drenea" userId="ce31b3b0-d50b-419c-bff1-98e4c71466e7" providerId="ADAL" clId="{02B89A43-57FC-4473-9E2D-9D0F4260A26D}" dt="2023-02-05T23:54:13.765" v="2115" actId="27803"/>
          <ac:spMkLst>
            <pc:docMk/>
            <pc:sldMk cId="148700478" sldId="2076136095"/>
            <ac:spMk id="68" creationId="{1016AC2D-98E0-89BA-E9E1-76DE25862C13}"/>
          </ac:spMkLst>
        </pc:spChg>
        <pc:spChg chg="mod">
          <ac:chgData name="Alex Drenea" userId="ce31b3b0-d50b-419c-bff1-98e4c71466e7" providerId="ADAL" clId="{02B89A43-57FC-4473-9E2D-9D0F4260A26D}" dt="2023-02-05T23:54:13.765" v="2115" actId="27803"/>
          <ac:spMkLst>
            <pc:docMk/>
            <pc:sldMk cId="148700478" sldId="2076136095"/>
            <ac:spMk id="71" creationId="{E239C22D-59E2-47F9-A4FB-7AFE6DCF4745}"/>
          </ac:spMkLst>
        </pc:spChg>
        <pc:spChg chg="mod">
          <ac:chgData name="Alex Drenea" userId="ce31b3b0-d50b-419c-bff1-98e4c71466e7" providerId="ADAL" clId="{02B89A43-57FC-4473-9E2D-9D0F4260A26D}" dt="2023-02-05T23:54:13.765" v="2115" actId="27803"/>
          <ac:spMkLst>
            <pc:docMk/>
            <pc:sldMk cId="148700478" sldId="2076136095"/>
            <ac:spMk id="73" creationId="{009AAA51-FDAB-E8B2-166C-3C7B75E74D6F}"/>
          </ac:spMkLst>
        </pc:spChg>
        <pc:spChg chg="mod">
          <ac:chgData name="Alex Drenea" userId="ce31b3b0-d50b-419c-bff1-98e4c71466e7" providerId="ADAL" clId="{02B89A43-57FC-4473-9E2D-9D0F4260A26D}" dt="2023-02-05T23:54:13.765" v="2115" actId="27803"/>
          <ac:spMkLst>
            <pc:docMk/>
            <pc:sldMk cId="148700478" sldId="2076136095"/>
            <ac:spMk id="75" creationId="{7E995F5F-B1F5-1459-918C-A02B13AFBCB2}"/>
          </ac:spMkLst>
        </pc:spChg>
        <pc:spChg chg="mod">
          <ac:chgData name="Alex Drenea" userId="ce31b3b0-d50b-419c-bff1-98e4c71466e7" providerId="ADAL" clId="{02B89A43-57FC-4473-9E2D-9D0F4260A26D}" dt="2023-02-13T00:15:44.298" v="5492"/>
          <ac:spMkLst>
            <pc:docMk/>
            <pc:sldMk cId="148700478" sldId="2076136095"/>
            <ac:spMk id="76" creationId="{9D01D8AA-0A79-9754-304D-A37532AB1AF8}"/>
          </ac:spMkLst>
        </pc:spChg>
        <pc:spChg chg="mod">
          <ac:chgData name="Alex Drenea" userId="ce31b3b0-d50b-419c-bff1-98e4c71466e7" providerId="ADAL" clId="{02B89A43-57FC-4473-9E2D-9D0F4260A26D}" dt="2023-02-05T23:54:13.765" v="2115" actId="27803"/>
          <ac:spMkLst>
            <pc:docMk/>
            <pc:sldMk cId="148700478" sldId="2076136095"/>
            <ac:spMk id="78" creationId="{5FA32679-0654-DB4F-5D94-A9D60557E9D8}"/>
          </ac:spMkLst>
        </pc:spChg>
        <pc:spChg chg="mod">
          <ac:chgData name="Alex Drenea" userId="ce31b3b0-d50b-419c-bff1-98e4c71466e7" providerId="ADAL" clId="{02B89A43-57FC-4473-9E2D-9D0F4260A26D}" dt="2023-02-13T00:15:44.298" v="5492"/>
          <ac:spMkLst>
            <pc:docMk/>
            <pc:sldMk cId="148700478" sldId="2076136095"/>
            <ac:spMk id="80" creationId="{3435C05E-1BFD-2A49-3785-F385A0EAF9D8}"/>
          </ac:spMkLst>
        </pc:spChg>
        <pc:spChg chg="mod">
          <ac:chgData name="Alex Drenea" userId="ce31b3b0-d50b-419c-bff1-98e4c71466e7" providerId="ADAL" clId="{02B89A43-57FC-4473-9E2D-9D0F4260A26D}" dt="2023-02-13T00:15:44.298" v="5492"/>
          <ac:spMkLst>
            <pc:docMk/>
            <pc:sldMk cId="148700478" sldId="2076136095"/>
            <ac:spMk id="82" creationId="{7EFCB8CA-83C3-1F8A-1897-C530A294AE08}"/>
          </ac:spMkLst>
        </pc:spChg>
        <pc:spChg chg="mod">
          <ac:chgData name="Alex Drenea" userId="ce31b3b0-d50b-419c-bff1-98e4c71466e7" providerId="ADAL" clId="{02B89A43-57FC-4473-9E2D-9D0F4260A26D}" dt="2023-02-13T00:15:44.298" v="5492"/>
          <ac:spMkLst>
            <pc:docMk/>
            <pc:sldMk cId="148700478" sldId="2076136095"/>
            <ac:spMk id="84" creationId="{E3FC42AD-6D2E-A477-0327-8FE46C288C51}"/>
          </ac:spMkLst>
        </pc:spChg>
        <pc:spChg chg="mod">
          <ac:chgData name="Alex Drenea" userId="ce31b3b0-d50b-419c-bff1-98e4c71466e7" providerId="ADAL" clId="{02B89A43-57FC-4473-9E2D-9D0F4260A26D}" dt="2023-02-13T00:15:44.298" v="5492"/>
          <ac:spMkLst>
            <pc:docMk/>
            <pc:sldMk cId="148700478" sldId="2076136095"/>
            <ac:spMk id="86" creationId="{F118782F-0505-3803-8476-F74D881C6DAD}"/>
          </ac:spMkLst>
        </pc:spChg>
        <pc:grpChg chg="add mod">
          <ac:chgData name="Alex Drenea" userId="ce31b3b0-d50b-419c-bff1-98e4c71466e7" providerId="ADAL" clId="{02B89A43-57FC-4473-9E2D-9D0F4260A26D}" dt="2023-02-21T01:29:32.080" v="7288" actId="1076"/>
          <ac:grpSpMkLst>
            <pc:docMk/>
            <pc:sldMk cId="148700478" sldId="2076136095"/>
            <ac:grpSpMk id="2" creationId="{0E924114-72FF-265B-7146-9B3CADBDE4E1}"/>
          </ac:grpSpMkLst>
        </pc:grpChg>
        <pc:grpChg chg="mod">
          <ac:chgData name="Alex Drenea" userId="ce31b3b0-d50b-419c-bff1-98e4c71466e7" providerId="ADAL" clId="{02B89A43-57FC-4473-9E2D-9D0F4260A26D}" dt="2023-02-05T23:54:13.765" v="2115" actId="27803"/>
          <ac:grpSpMkLst>
            <pc:docMk/>
            <pc:sldMk cId="148700478" sldId="2076136095"/>
            <ac:grpSpMk id="2" creationId="{209D768B-A2EB-3C47-5BC8-7F0D6C913FD0}"/>
          </ac:grpSpMkLst>
        </pc:grpChg>
        <pc:grpChg chg="mod">
          <ac:chgData name="Alex Drenea" userId="ce31b3b0-d50b-419c-bff1-98e4c71466e7" providerId="ADAL" clId="{02B89A43-57FC-4473-9E2D-9D0F4260A26D}" dt="2023-02-13T00:15:44.298" v="5492"/>
          <ac:grpSpMkLst>
            <pc:docMk/>
            <pc:sldMk cId="148700478" sldId="2076136095"/>
            <ac:grpSpMk id="3" creationId="{DDD8CE4F-1AA4-73DD-A846-AC68730D1D20}"/>
          </ac:grpSpMkLst>
        </pc:grpChg>
        <pc:grpChg chg="mod">
          <ac:chgData name="Alex Drenea" userId="ce31b3b0-d50b-419c-bff1-98e4c71466e7" providerId="ADAL" clId="{02B89A43-57FC-4473-9E2D-9D0F4260A26D}" dt="2023-02-13T00:15:44.298" v="5492"/>
          <ac:grpSpMkLst>
            <pc:docMk/>
            <pc:sldMk cId="148700478" sldId="2076136095"/>
            <ac:grpSpMk id="4" creationId="{9ADE3643-9CB0-8A29-CA63-FF47CF9F3C49}"/>
          </ac:grpSpMkLst>
        </pc:grpChg>
        <pc:grpChg chg="add del mod">
          <ac:chgData name="Alex Drenea" userId="ce31b3b0-d50b-419c-bff1-98e4c71466e7" providerId="ADAL" clId="{02B89A43-57FC-4473-9E2D-9D0F4260A26D}" dt="2023-02-05T15:02:06.074" v="676" actId="165"/>
          <ac:grpSpMkLst>
            <pc:docMk/>
            <pc:sldMk cId="148700478" sldId="2076136095"/>
            <ac:grpSpMk id="5" creationId="{44E7840C-8FE0-BD46-872A-0640BAF804C5}"/>
          </ac:grpSpMkLst>
        </pc:grpChg>
        <pc:grpChg chg="mod">
          <ac:chgData name="Alex Drenea" userId="ce31b3b0-d50b-419c-bff1-98e4c71466e7" providerId="ADAL" clId="{02B89A43-57FC-4473-9E2D-9D0F4260A26D}" dt="2023-02-13T00:15:44.298" v="5492"/>
          <ac:grpSpMkLst>
            <pc:docMk/>
            <pc:sldMk cId="148700478" sldId="2076136095"/>
            <ac:grpSpMk id="5" creationId="{F3E69E7F-8CE6-A649-81E3-A0FDB3AB241C}"/>
          </ac:grpSpMkLst>
        </pc:grpChg>
        <pc:grpChg chg="mod">
          <ac:chgData name="Alex Drenea" userId="ce31b3b0-d50b-419c-bff1-98e4c71466e7" providerId="ADAL" clId="{02B89A43-57FC-4473-9E2D-9D0F4260A26D}" dt="2023-02-13T00:15:44.298" v="5492"/>
          <ac:grpSpMkLst>
            <pc:docMk/>
            <pc:sldMk cId="148700478" sldId="2076136095"/>
            <ac:grpSpMk id="6" creationId="{4708861B-8F4A-623C-5EE6-D1F98C043507}"/>
          </ac:grpSpMkLst>
        </pc:grpChg>
        <pc:grpChg chg="mod">
          <ac:chgData name="Alex Drenea" userId="ce31b3b0-d50b-419c-bff1-98e4c71466e7" providerId="ADAL" clId="{02B89A43-57FC-4473-9E2D-9D0F4260A26D}" dt="2023-02-13T00:15:44.298" v="5492"/>
          <ac:grpSpMkLst>
            <pc:docMk/>
            <pc:sldMk cId="148700478" sldId="2076136095"/>
            <ac:grpSpMk id="7" creationId="{9114C601-AA59-4A12-902B-F86959ECBC53}"/>
          </ac:grpSpMkLst>
        </pc:grpChg>
        <pc:grpChg chg="add del mod">
          <ac:chgData name="Alex Drenea" userId="ce31b3b0-d50b-419c-bff1-98e4c71466e7" providerId="ADAL" clId="{02B89A43-57FC-4473-9E2D-9D0F4260A26D}" dt="2023-02-05T15:02:32.393" v="681" actId="21"/>
          <ac:grpSpMkLst>
            <pc:docMk/>
            <pc:sldMk cId="148700478" sldId="2076136095"/>
            <ac:grpSpMk id="7" creationId="{BFBDF872-8F46-8BF9-64D1-28E44C729022}"/>
          </ac:grpSpMkLst>
        </pc:grpChg>
        <pc:grpChg chg="mod">
          <ac:chgData name="Alex Drenea" userId="ce31b3b0-d50b-419c-bff1-98e4c71466e7" providerId="ADAL" clId="{02B89A43-57FC-4473-9E2D-9D0F4260A26D}" dt="2023-02-05T23:53:22.503" v="2112" actId="27803"/>
          <ac:grpSpMkLst>
            <pc:docMk/>
            <pc:sldMk cId="148700478" sldId="2076136095"/>
            <ac:grpSpMk id="8" creationId="{114CE792-3E59-719D-0254-3791B9A940BE}"/>
          </ac:grpSpMkLst>
        </pc:grpChg>
        <pc:grpChg chg="mod">
          <ac:chgData name="Alex Drenea" userId="ce31b3b0-d50b-419c-bff1-98e4c71466e7" providerId="ADAL" clId="{02B89A43-57FC-4473-9E2D-9D0F4260A26D}" dt="2023-02-13T00:15:44.298" v="5492"/>
          <ac:grpSpMkLst>
            <pc:docMk/>
            <pc:sldMk cId="148700478" sldId="2076136095"/>
            <ac:grpSpMk id="8" creationId="{3BF53D72-26A3-B9B2-7B00-479658BB7A3C}"/>
          </ac:grpSpMkLst>
        </pc:grpChg>
        <pc:grpChg chg="mod">
          <ac:chgData name="Alex Drenea" userId="ce31b3b0-d50b-419c-bff1-98e4c71466e7" providerId="ADAL" clId="{02B89A43-57FC-4473-9E2D-9D0F4260A26D}" dt="2023-02-13T00:15:44.298" v="5492"/>
          <ac:grpSpMkLst>
            <pc:docMk/>
            <pc:sldMk cId="148700478" sldId="2076136095"/>
            <ac:grpSpMk id="9" creationId="{050471F5-9C0F-D7B8-DC2A-ECA430F650BE}"/>
          </ac:grpSpMkLst>
        </pc:grpChg>
        <pc:grpChg chg="mod">
          <ac:chgData name="Alex Drenea" userId="ce31b3b0-d50b-419c-bff1-98e4c71466e7" providerId="ADAL" clId="{02B89A43-57FC-4473-9E2D-9D0F4260A26D}" dt="2023-02-13T00:15:44.298" v="5492"/>
          <ac:grpSpMkLst>
            <pc:docMk/>
            <pc:sldMk cId="148700478" sldId="2076136095"/>
            <ac:grpSpMk id="10" creationId="{115D848C-BEE6-AA21-E2A5-A2594E2443D9}"/>
          </ac:grpSpMkLst>
        </pc:grpChg>
        <pc:grpChg chg="add del mod">
          <ac:chgData name="Alex Drenea" userId="ce31b3b0-d50b-419c-bff1-98e4c71466e7" providerId="ADAL" clId="{02B89A43-57FC-4473-9E2D-9D0F4260A26D}" dt="2023-02-13T00:15:51.324" v="5496" actId="478"/>
          <ac:grpSpMkLst>
            <pc:docMk/>
            <pc:sldMk cId="148700478" sldId="2076136095"/>
            <ac:grpSpMk id="11" creationId="{9D397388-8438-AA88-E707-9B5FA5F14138}"/>
          </ac:grpSpMkLst>
        </pc:grpChg>
        <pc:grpChg chg="mod">
          <ac:chgData name="Alex Drenea" userId="ce31b3b0-d50b-419c-bff1-98e4c71466e7" providerId="ADAL" clId="{02B89A43-57FC-4473-9E2D-9D0F4260A26D}" dt="2023-02-05T23:54:13.765" v="2115" actId="27803"/>
          <ac:grpSpMkLst>
            <pc:docMk/>
            <pc:sldMk cId="148700478" sldId="2076136095"/>
            <ac:grpSpMk id="13" creationId="{C3F989B0-42E7-5486-EAE3-CDF76441AD29}"/>
          </ac:grpSpMkLst>
        </pc:grpChg>
        <pc:grpChg chg="mod">
          <ac:chgData name="Alex Drenea" userId="ce31b3b0-d50b-419c-bff1-98e4c71466e7" providerId="ADAL" clId="{02B89A43-57FC-4473-9E2D-9D0F4260A26D}" dt="2023-02-05T23:54:13.765" v="2115" actId="27803"/>
          <ac:grpSpMkLst>
            <pc:docMk/>
            <pc:sldMk cId="148700478" sldId="2076136095"/>
            <ac:grpSpMk id="15" creationId="{97129FB7-9099-4E4C-CE25-007505580923}"/>
          </ac:grpSpMkLst>
        </pc:grpChg>
        <pc:grpChg chg="mod">
          <ac:chgData name="Alex Drenea" userId="ce31b3b0-d50b-419c-bff1-98e4c71466e7" providerId="ADAL" clId="{02B89A43-57FC-4473-9E2D-9D0F4260A26D}" dt="2023-02-05T23:54:13.765" v="2115" actId="27803"/>
          <ac:grpSpMkLst>
            <pc:docMk/>
            <pc:sldMk cId="148700478" sldId="2076136095"/>
            <ac:grpSpMk id="17" creationId="{0918AE38-D4AA-7B85-2892-D7141B47B1FB}"/>
          </ac:grpSpMkLst>
        </pc:grpChg>
        <pc:grpChg chg="mod">
          <ac:chgData name="Alex Drenea" userId="ce31b3b0-d50b-419c-bff1-98e4c71466e7" providerId="ADAL" clId="{02B89A43-57FC-4473-9E2D-9D0F4260A26D}" dt="2023-02-13T00:15:44.298" v="5492"/>
          <ac:grpSpMkLst>
            <pc:docMk/>
            <pc:sldMk cId="148700478" sldId="2076136095"/>
            <ac:grpSpMk id="18" creationId="{99F69AB0-2901-D826-9C6E-BF8E19073B42}"/>
          </ac:grpSpMkLst>
        </pc:grpChg>
        <pc:grpChg chg="mod">
          <ac:chgData name="Alex Drenea" userId="ce31b3b0-d50b-419c-bff1-98e4c71466e7" providerId="ADAL" clId="{02B89A43-57FC-4473-9E2D-9D0F4260A26D}" dt="2023-02-05T23:54:13.765" v="2115" actId="27803"/>
          <ac:grpSpMkLst>
            <pc:docMk/>
            <pc:sldMk cId="148700478" sldId="2076136095"/>
            <ac:grpSpMk id="19" creationId="{401A547F-3F9E-56A8-4839-B62EAEBAD2D8}"/>
          </ac:grpSpMkLst>
        </pc:grpChg>
        <pc:grpChg chg="mod">
          <ac:chgData name="Alex Drenea" userId="ce31b3b0-d50b-419c-bff1-98e4c71466e7" providerId="ADAL" clId="{02B89A43-57FC-4473-9E2D-9D0F4260A26D}" dt="2023-02-05T23:54:13.765" v="2115" actId="27803"/>
          <ac:grpSpMkLst>
            <pc:docMk/>
            <pc:sldMk cId="148700478" sldId="2076136095"/>
            <ac:grpSpMk id="21" creationId="{423F8963-54BE-5218-4F94-395A1414CB39}"/>
          </ac:grpSpMkLst>
        </pc:grpChg>
        <pc:grpChg chg="topLvl">
          <ac:chgData name="Alex Drenea" userId="ce31b3b0-d50b-419c-bff1-98e4c71466e7" providerId="ADAL" clId="{02B89A43-57FC-4473-9E2D-9D0F4260A26D}" dt="2023-02-05T15:02:06.074" v="676" actId="165"/>
          <ac:grpSpMkLst>
            <pc:docMk/>
            <pc:sldMk cId="148700478" sldId="2076136095"/>
            <ac:grpSpMk id="24" creationId="{3F123AAF-090C-9C0F-8016-75EE932E4BCA}"/>
          </ac:grpSpMkLst>
        </pc:grpChg>
        <pc:grpChg chg="mod">
          <ac:chgData name="Alex Drenea" userId="ce31b3b0-d50b-419c-bff1-98e4c71466e7" providerId="ADAL" clId="{02B89A43-57FC-4473-9E2D-9D0F4260A26D}" dt="2023-02-05T23:54:13.765" v="2115" actId="27803"/>
          <ac:grpSpMkLst>
            <pc:docMk/>
            <pc:sldMk cId="148700478" sldId="2076136095"/>
            <ac:grpSpMk id="26" creationId="{BF7B0306-F43D-0CE1-45FB-656B158CF3BA}"/>
          </ac:grpSpMkLst>
        </pc:grpChg>
        <pc:grpChg chg="mod">
          <ac:chgData name="Alex Drenea" userId="ce31b3b0-d50b-419c-bff1-98e4c71466e7" providerId="ADAL" clId="{02B89A43-57FC-4473-9E2D-9D0F4260A26D}" dt="2023-02-05T23:54:13.765" v="2115" actId="27803"/>
          <ac:grpSpMkLst>
            <pc:docMk/>
            <pc:sldMk cId="148700478" sldId="2076136095"/>
            <ac:grpSpMk id="28" creationId="{17FAEDA7-4494-6C89-B022-52A4B9F3BA05}"/>
          </ac:grpSpMkLst>
        </pc:grpChg>
        <pc:grpChg chg="mod">
          <ac:chgData name="Alex Drenea" userId="ce31b3b0-d50b-419c-bff1-98e4c71466e7" providerId="ADAL" clId="{02B89A43-57FC-4473-9E2D-9D0F4260A26D}" dt="2023-02-05T23:54:13.765" v="2115" actId="27803"/>
          <ac:grpSpMkLst>
            <pc:docMk/>
            <pc:sldMk cId="148700478" sldId="2076136095"/>
            <ac:grpSpMk id="30" creationId="{9143E96A-15C4-5D26-5278-EA8D534212D5}"/>
          </ac:grpSpMkLst>
        </pc:grpChg>
        <pc:grpChg chg="mod">
          <ac:chgData name="Alex Drenea" userId="ce31b3b0-d50b-419c-bff1-98e4c71466e7" providerId="ADAL" clId="{02B89A43-57FC-4473-9E2D-9D0F4260A26D}" dt="2023-02-05T23:54:13.765" v="2115" actId="27803"/>
          <ac:grpSpMkLst>
            <pc:docMk/>
            <pc:sldMk cId="148700478" sldId="2076136095"/>
            <ac:grpSpMk id="32" creationId="{7D2DD2CD-2245-3168-B51A-F6C30BA15FF0}"/>
          </ac:grpSpMkLst>
        </pc:grpChg>
        <pc:grpChg chg="mod">
          <ac:chgData name="Alex Drenea" userId="ce31b3b0-d50b-419c-bff1-98e4c71466e7" providerId="ADAL" clId="{02B89A43-57FC-4473-9E2D-9D0F4260A26D}" dt="2023-02-13T00:15:44.298" v="5492"/>
          <ac:grpSpMkLst>
            <pc:docMk/>
            <pc:sldMk cId="148700478" sldId="2076136095"/>
            <ac:grpSpMk id="35" creationId="{FFFD22BA-DC2C-0969-A7AD-A97158720BE5}"/>
          </ac:grpSpMkLst>
        </pc:grpChg>
        <pc:grpChg chg="topLvl">
          <ac:chgData name="Alex Drenea" userId="ce31b3b0-d50b-419c-bff1-98e4c71466e7" providerId="ADAL" clId="{02B89A43-57FC-4473-9E2D-9D0F4260A26D}" dt="2023-02-05T15:02:06.074" v="676" actId="165"/>
          <ac:grpSpMkLst>
            <pc:docMk/>
            <pc:sldMk cId="148700478" sldId="2076136095"/>
            <ac:grpSpMk id="38" creationId="{56ADAB2E-3ABC-6BF6-4019-022B8ADD07AA}"/>
          </ac:grpSpMkLst>
        </pc:grpChg>
        <pc:grpChg chg="mod">
          <ac:chgData name="Alex Drenea" userId="ce31b3b0-d50b-419c-bff1-98e4c71466e7" providerId="ADAL" clId="{02B89A43-57FC-4473-9E2D-9D0F4260A26D}" dt="2023-02-13T00:15:44.298" v="5492"/>
          <ac:grpSpMkLst>
            <pc:docMk/>
            <pc:sldMk cId="148700478" sldId="2076136095"/>
            <ac:grpSpMk id="38" creationId="{FDAF900A-E77B-C2F6-8660-51EDF7772438}"/>
          </ac:grpSpMkLst>
        </pc:grpChg>
        <pc:grpChg chg="topLvl">
          <ac:chgData name="Alex Drenea" userId="ce31b3b0-d50b-419c-bff1-98e4c71466e7" providerId="ADAL" clId="{02B89A43-57FC-4473-9E2D-9D0F4260A26D}" dt="2023-02-05T15:02:06.074" v="676" actId="165"/>
          <ac:grpSpMkLst>
            <pc:docMk/>
            <pc:sldMk cId="148700478" sldId="2076136095"/>
            <ac:grpSpMk id="39" creationId="{BB591305-F4F7-855C-B67C-C20BCF30203C}"/>
          </ac:grpSpMkLst>
        </pc:grpChg>
        <pc:grpChg chg="topLvl">
          <ac:chgData name="Alex Drenea" userId="ce31b3b0-d50b-419c-bff1-98e4c71466e7" providerId="ADAL" clId="{02B89A43-57FC-4473-9E2D-9D0F4260A26D}" dt="2023-02-05T15:02:06.074" v="676" actId="165"/>
          <ac:grpSpMkLst>
            <pc:docMk/>
            <pc:sldMk cId="148700478" sldId="2076136095"/>
            <ac:grpSpMk id="40" creationId="{3B38A22A-64D0-2F39-E2E4-199431CA2763}"/>
          </ac:grpSpMkLst>
        </pc:grpChg>
        <pc:grpChg chg="topLvl">
          <ac:chgData name="Alex Drenea" userId="ce31b3b0-d50b-419c-bff1-98e4c71466e7" providerId="ADAL" clId="{02B89A43-57FC-4473-9E2D-9D0F4260A26D}" dt="2023-02-05T15:02:06.074" v="676" actId="165"/>
          <ac:grpSpMkLst>
            <pc:docMk/>
            <pc:sldMk cId="148700478" sldId="2076136095"/>
            <ac:grpSpMk id="41" creationId="{C6FD4C3E-3C07-E9BA-58E0-4CB370A90DEF}"/>
          </ac:grpSpMkLst>
        </pc:grpChg>
        <pc:grpChg chg="topLvl">
          <ac:chgData name="Alex Drenea" userId="ce31b3b0-d50b-419c-bff1-98e4c71466e7" providerId="ADAL" clId="{02B89A43-57FC-4473-9E2D-9D0F4260A26D}" dt="2023-02-05T15:02:06.074" v="676" actId="165"/>
          <ac:grpSpMkLst>
            <pc:docMk/>
            <pc:sldMk cId="148700478" sldId="2076136095"/>
            <ac:grpSpMk id="42" creationId="{827513A0-1A32-063D-0312-AFE399253FD1}"/>
          </ac:grpSpMkLst>
        </pc:grpChg>
        <pc:grpChg chg="topLvl">
          <ac:chgData name="Alex Drenea" userId="ce31b3b0-d50b-419c-bff1-98e4c71466e7" providerId="ADAL" clId="{02B89A43-57FC-4473-9E2D-9D0F4260A26D}" dt="2023-02-05T15:02:06.074" v="676" actId="165"/>
          <ac:grpSpMkLst>
            <pc:docMk/>
            <pc:sldMk cId="148700478" sldId="2076136095"/>
            <ac:grpSpMk id="43" creationId="{CC01075D-7AA9-C027-2609-099CAC88D30C}"/>
          </ac:grpSpMkLst>
        </pc:grpChg>
        <pc:grpChg chg="topLvl">
          <ac:chgData name="Alex Drenea" userId="ce31b3b0-d50b-419c-bff1-98e4c71466e7" providerId="ADAL" clId="{02B89A43-57FC-4473-9E2D-9D0F4260A26D}" dt="2023-02-05T15:02:06.074" v="676" actId="165"/>
          <ac:grpSpMkLst>
            <pc:docMk/>
            <pc:sldMk cId="148700478" sldId="2076136095"/>
            <ac:grpSpMk id="46" creationId="{87DB0F49-40E3-D6EF-2E8F-47BD8039DAB9}"/>
          </ac:grpSpMkLst>
        </pc:grpChg>
        <pc:grpChg chg="topLvl">
          <ac:chgData name="Alex Drenea" userId="ce31b3b0-d50b-419c-bff1-98e4c71466e7" providerId="ADAL" clId="{02B89A43-57FC-4473-9E2D-9D0F4260A26D}" dt="2023-02-05T15:02:06.074" v="676" actId="165"/>
          <ac:grpSpMkLst>
            <pc:docMk/>
            <pc:sldMk cId="148700478" sldId="2076136095"/>
            <ac:grpSpMk id="47" creationId="{3F2C5889-7A51-B1AF-2093-CA5463A91625}"/>
          </ac:grpSpMkLst>
        </pc:grpChg>
        <pc:picChg chg="mod">
          <ac:chgData name="Alex Drenea" userId="ce31b3b0-d50b-419c-bff1-98e4c71466e7" providerId="ADAL" clId="{02B89A43-57FC-4473-9E2D-9D0F4260A26D}" dt="2023-02-13T00:15:44.298" v="5492"/>
          <ac:picMkLst>
            <pc:docMk/>
            <pc:sldMk cId="148700478" sldId="2076136095"/>
            <ac:picMk id="40" creationId="{4E54CD71-7EF9-7DAE-1B02-DEE49BB5C54C}"/>
          </ac:picMkLst>
        </pc:picChg>
        <pc:picChg chg="mod">
          <ac:chgData name="Alex Drenea" userId="ce31b3b0-d50b-419c-bff1-98e4c71466e7" providerId="ADAL" clId="{02B89A43-57FC-4473-9E2D-9D0F4260A26D}" dt="2023-02-13T00:15:44.298" v="5492"/>
          <ac:picMkLst>
            <pc:docMk/>
            <pc:sldMk cId="148700478" sldId="2076136095"/>
            <ac:picMk id="42" creationId="{C6B2BA47-3CF3-A534-8F00-21E5A16675A7}"/>
          </ac:picMkLst>
        </pc:picChg>
        <pc:picChg chg="mod">
          <ac:chgData name="Alex Drenea" userId="ce31b3b0-d50b-419c-bff1-98e4c71466e7" providerId="ADAL" clId="{02B89A43-57FC-4473-9E2D-9D0F4260A26D}" dt="2023-02-13T00:15:44.298" v="5492"/>
          <ac:picMkLst>
            <pc:docMk/>
            <pc:sldMk cId="148700478" sldId="2076136095"/>
            <ac:picMk id="45" creationId="{3C20B271-F582-8DFC-E9C5-8166363822EE}"/>
          </ac:picMkLst>
        </pc:picChg>
        <pc:picChg chg="mod">
          <ac:chgData name="Alex Drenea" userId="ce31b3b0-d50b-419c-bff1-98e4c71466e7" providerId="ADAL" clId="{02B89A43-57FC-4473-9E2D-9D0F4260A26D}" dt="2023-02-13T00:15:44.298" v="5492"/>
          <ac:picMkLst>
            <pc:docMk/>
            <pc:sldMk cId="148700478" sldId="2076136095"/>
            <ac:picMk id="47" creationId="{78A49CE9-CDD9-66F9-78F8-8F69E4C93114}"/>
          </ac:picMkLst>
        </pc:picChg>
        <pc:picChg chg="mod">
          <ac:chgData name="Alex Drenea" userId="ce31b3b0-d50b-419c-bff1-98e4c71466e7" providerId="ADAL" clId="{02B89A43-57FC-4473-9E2D-9D0F4260A26D}" dt="2023-02-13T00:15:44.298" v="5492"/>
          <ac:picMkLst>
            <pc:docMk/>
            <pc:sldMk cId="148700478" sldId="2076136095"/>
            <ac:picMk id="53" creationId="{32533973-3527-49D7-982C-4E91ABB70CB0}"/>
          </ac:picMkLst>
        </pc:picChg>
        <pc:picChg chg="mod">
          <ac:chgData name="Alex Drenea" userId="ce31b3b0-d50b-419c-bff1-98e4c71466e7" providerId="ADAL" clId="{02B89A43-57FC-4473-9E2D-9D0F4260A26D}" dt="2023-02-05T23:54:13.765" v="2115" actId="27803"/>
          <ac:picMkLst>
            <pc:docMk/>
            <pc:sldMk cId="148700478" sldId="2076136095"/>
            <ac:picMk id="56" creationId="{394761CD-307F-5244-CF63-A49A11988023}"/>
          </ac:picMkLst>
        </pc:picChg>
        <pc:picChg chg="mod">
          <ac:chgData name="Alex Drenea" userId="ce31b3b0-d50b-419c-bff1-98e4c71466e7" providerId="ADAL" clId="{02B89A43-57FC-4473-9E2D-9D0F4260A26D}" dt="2023-02-05T23:54:55.763" v="2116" actId="207"/>
          <ac:picMkLst>
            <pc:docMk/>
            <pc:sldMk cId="148700478" sldId="2076136095"/>
            <ac:picMk id="59" creationId="{0B4E5F61-EA37-9D70-C57A-4CEA37AB3F51}"/>
          </ac:picMkLst>
        </pc:picChg>
        <pc:picChg chg="mod">
          <ac:chgData name="Alex Drenea" userId="ce31b3b0-d50b-419c-bff1-98e4c71466e7" providerId="ADAL" clId="{02B89A43-57FC-4473-9E2D-9D0F4260A26D}" dt="2023-02-13T00:15:44.298" v="5492"/>
          <ac:picMkLst>
            <pc:docMk/>
            <pc:sldMk cId="148700478" sldId="2076136095"/>
            <ac:picMk id="61" creationId="{101A405C-6702-0318-4A40-CB6DBECA151A}"/>
          </ac:picMkLst>
        </pc:picChg>
        <pc:picChg chg="add del mod">
          <ac:chgData name="Alex Drenea" userId="ce31b3b0-d50b-419c-bff1-98e4c71466e7" providerId="ADAL" clId="{02B89A43-57FC-4473-9E2D-9D0F4260A26D}" dt="2023-02-05T23:54:55.763" v="2116" actId="207"/>
          <ac:picMkLst>
            <pc:docMk/>
            <pc:sldMk cId="148700478" sldId="2076136095"/>
            <ac:picMk id="62" creationId="{CB7EBCAF-344B-1F64-9ACB-B4CD4DE358C9}"/>
          </ac:picMkLst>
        </pc:picChg>
        <pc:picChg chg="mod">
          <ac:chgData name="Alex Drenea" userId="ce31b3b0-d50b-419c-bff1-98e4c71466e7" providerId="ADAL" clId="{02B89A43-57FC-4473-9E2D-9D0F4260A26D}" dt="2023-02-05T23:54:55.763" v="2116" actId="207"/>
          <ac:picMkLst>
            <pc:docMk/>
            <pc:sldMk cId="148700478" sldId="2076136095"/>
            <ac:picMk id="64" creationId="{A02EDE63-0057-FD0E-2413-1EC11A9C355E}"/>
          </ac:picMkLst>
        </pc:picChg>
        <pc:picChg chg="mod">
          <ac:chgData name="Alex Drenea" userId="ce31b3b0-d50b-419c-bff1-98e4c71466e7" providerId="ADAL" clId="{02B89A43-57FC-4473-9E2D-9D0F4260A26D}" dt="2023-02-05T23:54:55.763" v="2116" actId="207"/>
          <ac:picMkLst>
            <pc:docMk/>
            <pc:sldMk cId="148700478" sldId="2076136095"/>
            <ac:picMk id="67" creationId="{8EA32DA1-2A13-514C-99BA-DAC3E715F40D}"/>
          </ac:picMkLst>
        </pc:picChg>
        <pc:picChg chg="mod">
          <ac:chgData name="Alex Drenea" userId="ce31b3b0-d50b-419c-bff1-98e4c71466e7" providerId="ADAL" clId="{02B89A43-57FC-4473-9E2D-9D0F4260A26D}" dt="2023-02-05T23:54:55.763" v="2116" actId="207"/>
          <ac:picMkLst>
            <pc:docMk/>
            <pc:sldMk cId="148700478" sldId="2076136095"/>
            <ac:picMk id="69" creationId="{E6DD3CA1-C308-79DC-02B1-863F1DC80B07}"/>
          </ac:picMkLst>
        </pc:picChg>
        <pc:picChg chg="mod">
          <ac:chgData name="Alex Drenea" userId="ce31b3b0-d50b-419c-bff1-98e4c71466e7" providerId="ADAL" clId="{02B89A43-57FC-4473-9E2D-9D0F4260A26D}" dt="2023-02-13T00:15:44.298" v="5492"/>
          <ac:picMkLst>
            <pc:docMk/>
            <pc:sldMk cId="148700478" sldId="2076136095"/>
            <ac:picMk id="70" creationId="{C7081516-EA2C-8EC2-D551-23629348FF50}"/>
          </ac:picMkLst>
        </pc:picChg>
        <pc:picChg chg="mod">
          <ac:chgData name="Alex Drenea" userId="ce31b3b0-d50b-419c-bff1-98e4c71466e7" providerId="ADAL" clId="{02B89A43-57FC-4473-9E2D-9D0F4260A26D}" dt="2023-02-05T23:54:55.763" v="2116" actId="207"/>
          <ac:picMkLst>
            <pc:docMk/>
            <pc:sldMk cId="148700478" sldId="2076136095"/>
            <ac:picMk id="72" creationId="{131F986C-078E-683C-FE02-55D9F2618E99}"/>
          </ac:picMkLst>
        </pc:picChg>
        <pc:picChg chg="add del mod">
          <ac:chgData name="Alex Drenea" userId="ce31b3b0-d50b-419c-bff1-98e4c71466e7" providerId="ADAL" clId="{02B89A43-57FC-4473-9E2D-9D0F4260A26D}" dt="2023-02-05T23:54:55.763" v="2116" actId="207"/>
          <ac:picMkLst>
            <pc:docMk/>
            <pc:sldMk cId="148700478" sldId="2076136095"/>
            <ac:picMk id="74" creationId="{9A95C77B-028B-229D-8CDE-9F68C6444293}"/>
          </ac:picMkLst>
        </pc:picChg>
        <pc:picChg chg="mod">
          <ac:chgData name="Alex Drenea" userId="ce31b3b0-d50b-419c-bff1-98e4c71466e7" providerId="ADAL" clId="{02B89A43-57FC-4473-9E2D-9D0F4260A26D}" dt="2023-02-05T23:54:13.765" v="2115" actId="27803"/>
          <ac:picMkLst>
            <pc:docMk/>
            <pc:sldMk cId="148700478" sldId="2076136095"/>
            <ac:picMk id="77" creationId="{823AA2DD-8985-A884-C220-3D4DE76135AA}"/>
          </ac:picMkLst>
        </pc:picChg>
        <pc:picChg chg="mod">
          <ac:chgData name="Alex Drenea" userId="ce31b3b0-d50b-419c-bff1-98e4c71466e7" providerId="ADAL" clId="{02B89A43-57FC-4473-9E2D-9D0F4260A26D}" dt="2023-02-13T00:15:44.298" v="5492"/>
          <ac:picMkLst>
            <pc:docMk/>
            <pc:sldMk cId="148700478" sldId="2076136095"/>
            <ac:picMk id="79" creationId="{AEADDBFD-2C3F-50EE-088B-8374E5D5011E}"/>
          </ac:picMkLst>
        </pc:picChg>
        <pc:picChg chg="mod">
          <ac:chgData name="Alex Drenea" userId="ce31b3b0-d50b-419c-bff1-98e4c71466e7" providerId="ADAL" clId="{02B89A43-57FC-4473-9E2D-9D0F4260A26D}" dt="2023-02-13T00:15:44.298" v="5492"/>
          <ac:picMkLst>
            <pc:docMk/>
            <pc:sldMk cId="148700478" sldId="2076136095"/>
            <ac:picMk id="81" creationId="{7AC19D9E-63ED-3ED5-7E8D-0673F2E84F0C}"/>
          </ac:picMkLst>
        </pc:picChg>
        <pc:picChg chg="mod">
          <ac:chgData name="Alex Drenea" userId="ce31b3b0-d50b-419c-bff1-98e4c71466e7" providerId="ADAL" clId="{02B89A43-57FC-4473-9E2D-9D0F4260A26D}" dt="2023-02-13T00:15:44.298" v="5492"/>
          <ac:picMkLst>
            <pc:docMk/>
            <pc:sldMk cId="148700478" sldId="2076136095"/>
            <ac:picMk id="83" creationId="{0BAE6E9B-FBBA-BEDA-D52E-6A2D9A25CA5F}"/>
          </ac:picMkLst>
        </pc:picChg>
        <pc:picChg chg="mod">
          <ac:chgData name="Alex Drenea" userId="ce31b3b0-d50b-419c-bff1-98e4c71466e7" providerId="ADAL" clId="{02B89A43-57FC-4473-9E2D-9D0F4260A26D}" dt="2023-02-13T00:15:44.298" v="5492"/>
          <ac:picMkLst>
            <pc:docMk/>
            <pc:sldMk cId="148700478" sldId="2076136095"/>
            <ac:picMk id="85" creationId="{12C51A27-F8F3-0451-3AD0-21A1199A365E}"/>
          </ac:picMkLst>
        </pc:picChg>
        <pc:picChg chg="add mod">
          <ac:chgData name="Alex Drenea" userId="ce31b3b0-d50b-419c-bff1-98e4c71466e7" providerId="ADAL" clId="{02B89A43-57FC-4473-9E2D-9D0F4260A26D}" dt="2023-02-21T01:32:21.075" v="7342" actId="1035"/>
          <ac:picMkLst>
            <pc:docMk/>
            <pc:sldMk cId="148700478" sldId="2076136095"/>
            <ac:picMk id="87" creationId="{DB67FB23-27A8-4485-3FCC-967CB0C5C856}"/>
          </ac:picMkLst>
        </pc:picChg>
        <pc:cxnChg chg="mod topLvl">
          <ac:chgData name="Alex Drenea" userId="ce31b3b0-d50b-419c-bff1-98e4c71466e7" providerId="ADAL" clId="{02B89A43-57FC-4473-9E2D-9D0F4260A26D}" dt="2023-02-05T15:02:32.393" v="681" actId="21"/>
          <ac:cxnSpMkLst>
            <pc:docMk/>
            <pc:sldMk cId="148700478" sldId="2076136095"/>
            <ac:cxnSpMk id="9" creationId="{C9859B5F-D9BF-6494-2B54-5DB3F84548AD}"/>
          </ac:cxnSpMkLst>
        </pc:cxnChg>
        <pc:cxnChg chg="mod">
          <ac:chgData name="Alex Drenea" userId="ce31b3b0-d50b-419c-bff1-98e4c71466e7" providerId="ADAL" clId="{02B89A43-57FC-4473-9E2D-9D0F4260A26D}" dt="2023-02-13T00:15:44.298" v="5492"/>
          <ac:cxnSpMkLst>
            <pc:docMk/>
            <pc:sldMk cId="148700478" sldId="2076136095"/>
            <ac:cxnSpMk id="20" creationId="{B4FE2405-F5E2-22AD-00D9-16D3AF2398EC}"/>
          </ac:cxnSpMkLst>
        </pc:cxnChg>
        <pc:cxnChg chg="mod">
          <ac:chgData name="Alex Drenea" userId="ce31b3b0-d50b-419c-bff1-98e4c71466e7" providerId="ADAL" clId="{02B89A43-57FC-4473-9E2D-9D0F4260A26D}" dt="2023-02-13T00:15:44.298" v="5492"/>
          <ac:cxnSpMkLst>
            <pc:docMk/>
            <pc:sldMk cId="148700478" sldId="2076136095"/>
            <ac:cxnSpMk id="22" creationId="{4DCAC4E9-8239-3117-1D93-F7EE035030B3}"/>
          </ac:cxnSpMkLst>
        </pc:cxnChg>
        <pc:cxnChg chg="mod">
          <ac:chgData name="Alex Drenea" userId="ce31b3b0-d50b-419c-bff1-98e4c71466e7" providerId="ADAL" clId="{02B89A43-57FC-4473-9E2D-9D0F4260A26D}" dt="2023-02-13T00:15:44.298" v="5492"/>
          <ac:cxnSpMkLst>
            <pc:docMk/>
            <pc:sldMk cId="148700478" sldId="2076136095"/>
            <ac:cxnSpMk id="23" creationId="{F6234C29-4F6A-C849-D0AA-ED7845352013}"/>
          </ac:cxnSpMkLst>
        </pc:cxnChg>
        <pc:cxnChg chg="mod">
          <ac:chgData name="Alex Drenea" userId="ce31b3b0-d50b-419c-bff1-98e4c71466e7" providerId="ADAL" clId="{02B89A43-57FC-4473-9E2D-9D0F4260A26D}" dt="2023-02-13T00:15:44.298" v="5492"/>
          <ac:cxnSpMkLst>
            <pc:docMk/>
            <pc:sldMk cId="148700478" sldId="2076136095"/>
            <ac:cxnSpMk id="24" creationId="{0DF15735-52DD-35E1-B26B-0B5146332ED6}"/>
          </ac:cxnSpMkLst>
        </pc:cxnChg>
        <pc:cxnChg chg="mod">
          <ac:chgData name="Alex Drenea" userId="ce31b3b0-d50b-419c-bff1-98e4c71466e7" providerId="ADAL" clId="{02B89A43-57FC-4473-9E2D-9D0F4260A26D}" dt="2023-02-13T00:15:44.298" v="5492"/>
          <ac:cxnSpMkLst>
            <pc:docMk/>
            <pc:sldMk cId="148700478" sldId="2076136095"/>
            <ac:cxnSpMk id="25" creationId="{9F3B20C5-A083-1BE7-2BD2-F48726A2F462}"/>
          </ac:cxnSpMkLst>
        </pc:cxnChg>
        <pc:cxnChg chg="mod">
          <ac:chgData name="Alex Drenea" userId="ce31b3b0-d50b-419c-bff1-98e4c71466e7" providerId="ADAL" clId="{02B89A43-57FC-4473-9E2D-9D0F4260A26D}" dt="2023-02-13T00:15:44.298" v="5492"/>
          <ac:cxnSpMkLst>
            <pc:docMk/>
            <pc:sldMk cId="148700478" sldId="2076136095"/>
            <ac:cxnSpMk id="27" creationId="{4685D935-6661-AF8C-7513-FD55958768E4}"/>
          </ac:cxnSpMkLst>
        </pc:cxnChg>
        <pc:cxnChg chg="mod">
          <ac:chgData name="Alex Drenea" userId="ce31b3b0-d50b-419c-bff1-98e4c71466e7" providerId="ADAL" clId="{02B89A43-57FC-4473-9E2D-9D0F4260A26D}" dt="2023-02-13T00:15:44.298" v="5492"/>
          <ac:cxnSpMkLst>
            <pc:docMk/>
            <pc:sldMk cId="148700478" sldId="2076136095"/>
            <ac:cxnSpMk id="29" creationId="{940F437B-6D56-61B7-96CD-FF0903E3F1CF}"/>
          </ac:cxnSpMkLst>
        </pc:cxnChg>
        <pc:cxnChg chg="mod">
          <ac:chgData name="Alex Drenea" userId="ce31b3b0-d50b-419c-bff1-98e4c71466e7" providerId="ADAL" clId="{02B89A43-57FC-4473-9E2D-9D0F4260A26D}" dt="2023-02-13T00:15:44.298" v="5492"/>
          <ac:cxnSpMkLst>
            <pc:docMk/>
            <pc:sldMk cId="148700478" sldId="2076136095"/>
            <ac:cxnSpMk id="31" creationId="{7E073AB3-51D0-545B-E36C-049CA15C3C13}"/>
          </ac:cxnSpMkLst>
        </pc:cxnChg>
        <pc:cxnChg chg="mod">
          <ac:chgData name="Alex Drenea" userId="ce31b3b0-d50b-419c-bff1-98e4c71466e7" providerId="ADAL" clId="{02B89A43-57FC-4473-9E2D-9D0F4260A26D}" dt="2023-02-13T00:15:44.298" v="5492"/>
          <ac:cxnSpMkLst>
            <pc:docMk/>
            <pc:sldMk cId="148700478" sldId="2076136095"/>
            <ac:cxnSpMk id="33" creationId="{F063F9BE-F6D2-E426-E042-D831327582D8}"/>
          </ac:cxnSpMkLst>
        </pc:cxnChg>
        <pc:cxnChg chg="mod">
          <ac:chgData name="Alex Drenea" userId="ce31b3b0-d50b-419c-bff1-98e4c71466e7" providerId="ADAL" clId="{02B89A43-57FC-4473-9E2D-9D0F4260A26D}" dt="2023-02-05T23:54:13.765" v="2115" actId="27803"/>
          <ac:cxnSpMkLst>
            <pc:docMk/>
            <pc:sldMk cId="148700478" sldId="2076136095"/>
            <ac:cxnSpMk id="34" creationId="{C4EA87AE-A90D-D701-37BC-6D1D5C80434E}"/>
          </ac:cxnSpMkLst>
        </pc:cxnChg>
        <pc:cxnChg chg="mod">
          <ac:chgData name="Alex Drenea" userId="ce31b3b0-d50b-419c-bff1-98e4c71466e7" providerId="ADAL" clId="{02B89A43-57FC-4473-9E2D-9D0F4260A26D}" dt="2023-02-05T23:54:13.765" v="2115" actId="27803"/>
          <ac:cxnSpMkLst>
            <pc:docMk/>
            <pc:sldMk cId="148700478" sldId="2076136095"/>
            <ac:cxnSpMk id="36" creationId="{1532C602-86D8-AEBC-C522-67EBEB96677F}"/>
          </ac:cxnSpMkLst>
        </pc:cxnChg>
        <pc:cxnChg chg="mod">
          <ac:chgData name="Alex Drenea" userId="ce31b3b0-d50b-419c-bff1-98e4c71466e7" providerId="ADAL" clId="{02B89A43-57FC-4473-9E2D-9D0F4260A26D}" dt="2023-02-13T00:15:44.298" v="5492"/>
          <ac:cxnSpMkLst>
            <pc:docMk/>
            <pc:sldMk cId="148700478" sldId="2076136095"/>
            <ac:cxnSpMk id="37" creationId="{10AC5D42-C593-52E1-33EF-412E02F0F64E}"/>
          </ac:cxnSpMkLst>
        </pc:cxnChg>
        <pc:cxnChg chg="mod">
          <ac:chgData name="Alex Drenea" userId="ce31b3b0-d50b-419c-bff1-98e4c71466e7" providerId="ADAL" clId="{02B89A43-57FC-4473-9E2D-9D0F4260A26D}" dt="2023-02-13T00:15:44.298" v="5492"/>
          <ac:cxnSpMkLst>
            <pc:docMk/>
            <pc:sldMk cId="148700478" sldId="2076136095"/>
            <ac:cxnSpMk id="39" creationId="{C411F45E-EBFE-7D29-DF41-73F2645FC7BC}"/>
          </ac:cxnSpMkLst>
        </pc:cxnChg>
        <pc:cxnChg chg="mod">
          <ac:chgData name="Alex Drenea" userId="ce31b3b0-d50b-419c-bff1-98e4c71466e7" providerId="ADAL" clId="{02B89A43-57FC-4473-9E2D-9D0F4260A26D}" dt="2023-02-05T23:54:13.765" v="2115" actId="27803"/>
          <ac:cxnSpMkLst>
            <pc:docMk/>
            <pc:sldMk cId="148700478" sldId="2076136095"/>
            <ac:cxnSpMk id="44" creationId="{5CDA30D6-C4D1-03D1-4DD4-306179BAD8E1}"/>
          </ac:cxnSpMkLst>
        </pc:cxnChg>
        <pc:cxnChg chg="mod">
          <ac:chgData name="Alex Drenea" userId="ce31b3b0-d50b-419c-bff1-98e4c71466e7" providerId="ADAL" clId="{02B89A43-57FC-4473-9E2D-9D0F4260A26D}" dt="2023-02-13T00:15:51.324" v="5496" actId="478"/>
          <ac:cxnSpMkLst>
            <pc:docMk/>
            <pc:sldMk cId="148700478" sldId="2076136095"/>
            <ac:cxnSpMk id="48" creationId="{7D675D19-4D70-37B7-2E1D-EBA049B9ABA1}"/>
          </ac:cxnSpMkLst>
        </pc:cxnChg>
        <pc:cxnChg chg="mod">
          <ac:chgData name="Alex Drenea" userId="ce31b3b0-d50b-419c-bff1-98e4c71466e7" providerId="ADAL" clId="{02B89A43-57FC-4473-9E2D-9D0F4260A26D}" dt="2023-02-05T23:54:13.765" v="2115" actId="27803"/>
          <ac:cxnSpMkLst>
            <pc:docMk/>
            <pc:sldMk cId="148700478" sldId="2076136095"/>
            <ac:cxnSpMk id="49" creationId="{CD11CA8D-F561-C6A5-6EBF-7706F7B65E15}"/>
          </ac:cxnSpMkLst>
        </pc:cxnChg>
        <pc:cxnChg chg="topLvl">
          <ac:chgData name="Alex Drenea" userId="ce31b3b0-d50b-419c-bff1-98e4c71466e7" providerId="ADAL" clId="{02B89A43-57FC-4473-9E2D-9D0F4260A26D}" dt="2023-02-05T15:02:06.074" v="676" actId="165"/>
          <ac:cxnSpMkLst>
            <pc:docMk/>
            <pc:sldMk cId="148700478" sldId="2076136095"/>
            <ac:cxnSpMk id="50" creationId="{BEABDE4F-13B0-0F48-4ECB-4C53269CEC3A}"/>
          </ac:cxnSpMkLst>
        </pc:cxnChg>
        <pc:cxnChg chg="mod">
          <ac:chgData name="Alex Drenea" userId="ce31b3b0-d50b-419c-bff1-98e4c71466e7" providerId="ADAL" clId="{02B89A43-57FC-4473-9E2D-9D0F4260A26D}" dt="2023-02-13T00:15:51.324" v="5496" actId="478"/>
          <ac:cxnSpMkLst>
            <pc:docMk/>
            <pc:sldMk cId="148700478" sldId="2076136095"/>
            <ac:cxnSpMk id="51" creationId="{425C316D-E1EF-C624-75C6-E6CF356B4E4D}"/>
          </ac:cxnSpMkLst>
        </pc:cxnChg>
        <pc:cxnChg chg="mod">
          <ac:chgData name="Alex Drenea" userId="ce31b3b0-d50b-419c-bff1-98e4c71466e7" providerId="ADAL" clId="{02B89A43-57FC-4473-9E2D-9D0F4260A26D}" dt="2023-02-05T23:54:13.765" v="2115" actId="27803"/>
          <ac:cxnSpMkLst>
            <pc:docMk/>
            <pc:sldMk cId="148700478" sldId="2076136095"/>
            <ac:cxnSpMk id="52" creationId="{76B87D48-8E52-F9F3-32E1-88B8F98BA082}"/>
          </ac:cxnSpMkLst>
        </pc:cxnChg>
        <pc:cxnChg chg="topLvl">
          <ac:chgData name="Alex Drenea" userId="ce31b3b0-d50b-419c-bff1-98e4c71466e7" providerId="ADAL" clId="{02B89A43-57FC-4473-9E2D-9D0F4260A26D}" dt="2023-02-05T15:02:06.074" v="676" actId="165"/>
          <ac:cxnSpMkLst>
            <pc:docMk/>
            <pc:sldMk cId="148700478" sldId="2076136095"/>
            <ac:cxnSpMk id="53" creationId="{58E9DB19-CB57-5180-7D5C-73A85C904C4C}"/>
          </ac:cxnSpMkLst>
        </pc:cxnChg>
        <pc:cxnChg chg="mod">
          <ac:chgData name="Alex Drenea" userId="ce31b3b0-d50b-419c-bff1-98e4c71466e7" providerId="ADAL" clId="{02B89A43-57FC-4473-9E2D-9D0F4260A26D}" dt="2023-02-05T23:54:13.765" v="2115" actId="27803"/>
          <ac:cxnSpMkLst>
            <pc:docMk/>
            <pc:sldMk cId="148700478" sldId="2076136095"/>
            <ac:cxnSpMk id="54" creationId="{99BB146B-F642-4255-5E07-37D109DD5EC8}"/>
          </ac:cxnSpMkLst>
        </pc:cxnChg>
        <pc:cxnChg chg="mod">
          <ac:chgData name="Alex Drenea" userId="ce31b3b0-d50b-419c-bff1-98e4c71466e7" providerId="ADAL" clId="{02B89A43-57FC-4473-9E2D-9D0F4260A26D}" dt="2023-02-13T00:15:51.324" v="5496" actId="478"/>
          <ac:cxnSpMkLst>
            <pc:docMk/>
            <pc:sldMk cId="148700478" sldId="2076136095"/>
            <ac:cxnSpMk id="55" creationId="{7152F919-BEEE-10E2-22B4-4F152BD65487}"/>
          </ac:cxnSpMkLst>
        </pc:cxnChg>
        <pc:cxnChg chg="topLvl">
          <ac:chgData name="Alex Drenea" userId="ce31b3b0-d50b-419c-bff1-98e4c71466e7" providerId="ADAL" clId="{02B89A43-57FC-4473-9E2D-9D0F4260A26D}" dt="2023-02-05T15:02:06.074" v="676" actId="165"/>
          <ac:cxnSpMkLst>
            <pc:docMk/>
            <pc:sldMk cId="148700478" sldId="2076136095"/>
            <ac:cxnSpMk id="57" creationId="{3F0FCCD9-7C02-CF4E-1863-C0FF0DC04E36}"/>
          </ac:cxnSpMkLst>
        </pc:cxnChg>
        <pc:cxnChg chg="mod topLvl">
          <ac:chgData name="Alex Drenea" userId="ce31b3b0-d50b-419c-bff1-98e4c71466e7" providerId="ADAL" clId="{02B89A43-57FC-4473-9E2D-9D0F4260A26D}" dt="2023-02-05T15:02:32.393" v="681" actId="21"/>
          <ac:cxnSpMkLst>
            <pc:docMk/>
            <pc:sldMk cId="148700478" sldId="2076136095"/>
            <ac:cxnSpMk id="61" creationId="{6015F0DE-5DF9-4B6D-C6CB-8EFA9D5533D1}"/>
          </ac:cxnSpMkLst>
        </pc:cxnChg>
        <pc:cxnChg chg="topLvl">
          <ac:chgData name="Alex Drenea" userId="ce31b3b0-d50b-419c-bff1-98e4c71466e7" providerId="ADAL" clId="{02B89A43-57FC-4473-9E2D-9D0F4260A26D}" dt="2023-02-05T15:02:06.074" v="676" actId="165"/>
          <ac:cxnSpMkLst>
            <pc:docMk/>
            <pc:sldMk cId="148700478" sldId="2076136095"/>
            <ac:cxnSpMk id="65" creationId="{926E463E-9D86-5FE8-73D8-D461A07D18E3}"/>
          </ac:cxnSpMkLst>
        </pc:cxnChg>
        <pc:cxnChg chg="mod topLvl">
          <ac:chgData name="Alex Drenea" userId="ce31b3b0-d50b-419c-bff1-98e4c71466e7" providerId="ADAL" clId="{02B89A43-57FC-4473-9E2D-9D0F4260A26D}" dt="2023-02-05T15:02:32.393" v="681" actId="21"/>
          <ac:cxnSpMkLst>
            <pc:docMk/>
            <pc:sldMk cId="148700478" sldId="2076136095"/>
            <ac:cxnSpMk id="70" creationId="{DAE97DCC-5037-7F3D-D422-0C410492B9EE}"/>
          </ac:cxnSpMkLst>
        </pc:cxnChg>
        <pc:cxnChg chg="topLvl">
          <ac:chgData name="Alex Drenea" userId="ce31b3b0-d50b-419c-bff1-98e4c71466e7" providerId="ADAL" clId="{02B89A43-57FC-4473-9E2D-9D0F4260A26D}" dt="2023-02-05T15:02:06.074" v="676" actId="165"/>
          <ac:cxnSpMkLst>
            <pc:docMk/>
            <pc:sldMk cId="148700478" sldId="2076136095"/>
            <ac:cxnSpMk id="76" creationId="{A9048ECD-96E8-5606-8336-67BAC510BF8C}"/>
          </ac:cxnSpMkLst>
        </pc:cxnChg>
        <pc:cxnChg chg="topLvl">
          <ac:chgData name="Alex Drenea" userId="ce31b3b0-d50b-419c-bff1-98e4c71466e7" providerId="ADAL" clId="{02B89A43-57FC-4473-9E2D-9D0F4260A26D}" dt="2023-02-05T15:02:06.074" v="676" actId="165"/>
          <ac:cxnSpMkLst>
            <pc:docMk/>
            <pc:sldMk cId="148700478" sldId="2076136095"/>
            <ac:cxnSpMk id="84" creationId="{EB34D1B6-F883-387D-C17E-12FBB52F19AF}"/>
          </ac:cxnSpMkLst>
        </pc:cxnChg>
      </pc:sldChg>
      <pc:sldChg chg="addSp delSp modSp add mod ord">
        <pc:chgData name="Alex Drenea" userId="ce31b3b0-d50b-419c-bff1-98e4c71466e7" providerId="ADAL" clId="{02B89A43-57FC-4473-9E2D-9D0F4260A26D}" dt="2023-02-21T02:25:15.177" v="10762" actId="20577"/>
        <pc:sldMkLst>
          <pc:docMk/>
          <pc:sldMk cId="2498424868" sldId="2076136096"/>
        </pc:sldMkLst>
        <pc:spChg chg="mod">
          <ac:chgData name="Alex Drenea" userId="ce31b3b0-d50b-419c-bff1-98e4c71466e7" providerId="ADAL" clId="{02B89A43-57FC-4473-9E2D-9D0F4260A26D}" dt="2023-02-21T02:25:15.177" v="10762" actId="20577"/>
          <ac:spMkLst>
            <pc:docMk/>
            <pc:sldMk cId="2498424868" sldId="2076136096"/>
            <ac:spMk id="2" creationId="{D60ECB74-6E70-9D84-F46A-0CDA4F835C16}"/>
          </ac:spMkLst>
        </pc:spChg>
        <pc:spChg chg="mod">
          <ac:chgData name="Alex Drenea" userId="ce31b3b0-d50b-419c-bff1-98e4c71466e7" providerId="ADAL" clId="{02B89A43-57FC-4473-9E2D-9D0F4260A26D}" dt="2023-02-21T01:31:35.289" v="7327" actId="14100"/>
          <ac:spMkLst>
            <pc:docMk/>
            <pc:sldMk cId="2498424868" sldId="2076136096"/>
            <ac:spMk id="5" creationId="{CB978A78-F485-8953-FB65-0081F380466E}"/>
          </ac:spMkLst>
        </pc:spChg>
        <pc:spChg chg="mod">
          <ac:chgData name="Alex Drenea" userId="ce31b3b0-d50b-419c-bff1-98e4c71466e7" providerId="ADAL" clId="{02B89A43-57FC-4473-9E2D-9D0F4260A26D}" dt="2023-02-05T15:03:10.727" v="692"/>
          <ac:spMkLst>
            <pc:docMk/>
            <pc:sldMk cId="2498424868" sldId="2076136096"/>
            <ac:spMk id="25" creationId="{B5ECD4C4-2CA7-BE92-DDD7-162211F49E65}"/>
          </ac:spMkLst>
        </pc:spChg>
        <pc:spChg chg="mod">
          <ac:chgData name="Alex Drenea" userId="ce31b3b0-d50b-419c-bff1-98e4c71466e7" providerId="ADAL" clId="{02B89A43-57FC-4473-9E2D-9D0F4260A26D}" dt="2023-02-05T15:03:10.727" v="692"/>
          <ac:spMkLst>
            <pc:docMk/>
            <pc:sldMk cId="2498424868" sldId="2076136096"/>
            <ac:spMk id="27" creationId="{54F21EC0-74B7-ED9B-88CC-6207A49CD92E}"/>
          </ac:spMkLst>
        </pc:spChg>
        <pc:spChg chg="mod">
          <ac:chgData name="Alex Drenea" userId="ce31b3b0-d50b-419c-bff1-98e4c71466e7" providerId="ADAL" clId="{02B89A43-57FC-4473-9E2D-9D0F4260A26D}" dt="2023-02-13T00:16:46.934" v="5532"/>
          <ac:spMkLst>
            <pc:docMk/>
            <pc:sldMk cId="2498424868" sldId="2076136096"/>
            <ac:spMk id="29" creationId="{31C04E61-7A86-3519-0F54-012596F753D5}"/>
          </ac:spMkLst>
        </pc:spChg>
        <pc:spChg chg="mod">
          <ac:chgData name="Alex Drenea" userId="ce31b3b0-d50b-419c-bff1-98e4c71466e7" providerId="ADAL" clId="{02B89A43-57FC-4473-9E2D-9D0F4260A26D}" dt="2023-02-05T15:03:10.727" v="692"/>
          <ac:spMkLst>
            <pc:docMk/>
            <pc:sldMk cId="2498424868" sldId="2076136096"/>
            <ac:spMk id="29" creationId="{4E0BBEBE-FBC5-FFEC-CA63-ECBBA361824F}"/>
          </ac:spMkLst>
        </pc:spChg>
        <pc:spChg chg="mod">
          <ac:chgData name="Alex Drenea" userId="ce31b3b0-d50b-419c-bff1-98e4c71466e7" providerId="ADAL" clId="{02B89A43-57FC-4473-9E2D-9D0F4260A26D}" dt="2023-02-05T15:03:10.727" v="692"/>
          <ac:spMkLst>
            <pc:docMk/>
            <pc:sldMk cId="2498424868" sldId="2076136096"/>
            <ac:spMk id="31" creationId="{371B97A6-4B05-491A-C30A-4A40F1D37410}"/>
          </ac:spMkLst>
        </pc:spChg>
        <pc:spChg chg="mod">
          <ac:chgData name="Alex Drenea" userId="ce31b3b0-d50b-419c-bff1-98e4c71466e7" providerId="ADAL" clId="{02B89A43-57FC-4473-9E2D-9D0F4260A26D}" dt="2023-02-13T00:16:46.934" v="5532"/>
          <ac:spMkLst>
            <pc:docMk/>
            <pc:sldMk cId="2498424868" sldId="2076136096"/>
            <ac:spMk id="31" creationId="{CF3963B4-00CB-A2AE-0DCB-A8F5ADB17F81}"/>
          </ac:spMkLst>
        </pc:spChg>
        <pc:spChg chg="mod">
          <ac:chgData name="Alex Drenea" userId="ce31b3b0-d50b-419c-bff1-98e4c71466e7" providerId="ADAL" clId="{02B89A43-57FC-4473-9E2D-9D0F4260A26D}" dt="2023-02-13T00:16:46.934" v="5532"/>
          <ac:spMkLst>
            <pc:docMk/>
            <pc:sldMk cId="2498424868" sldId="2076136096"/>
            <ac:spMk id="33" creationId="{02FEAEC2-5445-D4C0-BAC0-EAD2A85D743F}"/>
          </ac:spMkLst>
        </pc:spChg>
        <pc:spChg chg="mod">
          <ac:chgData name="Alex Drenea" userId="ce31b3b0-d50b-419c-bff1-98e4c71466e7" providerId="ADAL" clId="{02B89A43-57FC-4473-9E2D-9D0F4260A26D}" dt="2023-02-05T15:03:10.727" v="692"/>
          <ac:spMkLst>
            <pc:docMk/>
            <pc:sldMk cId="2498424868" sldId="2076136096"/>
            <ac:spMk id="33" creationId="{F7612165-598E-362A-F39A-2C7972CEF1E1}"/>
          </ac:spMkLst>
        </pc:spChg>
        <pc:spChg chg="mod">
          <ac:chgData name="Alex Drenea" userId="ce31b3b0-d50b-419c-bff1-98e4c71466e7" providerId="ADAL" clId="{02B89A43-57FC-4473-9E2D-9D0F4260A26D}" dt="2023-02-05T15:03:10.727" v="692"/>
          <ac:spMkLst>
            <pc:docMk/>
            <pc:sldMk cId="2498424868" sldId="2076136096"/>
            <ac:spMk id="35" creationId="{98FA41C5-DFB2-1DEC-070C-C68BA4E1CA74}"/>
          </ac:spMkLst>
        </pc:spChg>
        <pc:spChg chg="mod">
          <ac:chgData name="Alex Drenea" userId="ce31b3b0-d50b-419c-bff1-98e4c71466e7" providerId="ADAL" clId="{02B89A43-57FC-4473-9E2D-9D0F4260A26D}" dt="2023-02-13T00:16:46.934" v="5532"/>
          <ac:spMkLst>
            <pc:docMk/>
            <pc:sldMk cId="2498424868" sldId="2076136096"/>
            <ac:spMk id="35" creationId="{E951322D-5EFB-5647-79DC-6039F65B9E32}"/>
          </ac:spMkLst>
        </pc:spChg>
        <pc:spChg chg="mod">
          <ac:chgData name="Alex Drenea" userId="ce31b3b0-d50b-419c-bff1-98e4c71466e7" providerId="ADAL" clId="{02B89A43-57FC-4473-9E2D-9D0F4260A26D}" dt="2023-02-13T00:16:46.934" v="5532"/>
          <ac:spMkLst>
            <pc:docMk/>
            <pc:sldMk cId="2498424868" sldId="2076136096"/>
            <ac:spMk id="37" creationId="{1D203B95-A759-F93B-73F6-FAFE6B3FB060}"/>
          </ac:spMkLst>
        </pc:spChg>
        <pc:spChg chg="mod">
          <ac:chgData name="Alex Drenea" userId="ce31b3b0-d50b-419c-bff1-98e4c71466e7" providerId="ADAL" clId="{02B89A43-57FC-4473-9E2D-9D0F4260A26D}" dt="2023-02-05T15:03:10.727" v="692"/>
          <ac:spMkLst>
            <pc:docMk/>
            <pc:sldMk cId="2498424868" sldId="2076136096"/>
            <ac:spMk id="37" creationId="{5583AAC5-AF9A-6BDF-5F09-82399808154A}"/>
          </ac:spMkLst>
        </pc:spChg>
        <pc:spChg chg="mod">
          <ac:chgData name="Alex Drenea" userId="ce31b3b0-d50b-419c-bff1-98e4c71466e7" providerId="ADAL" clId="{02B89A43-57FC-4473-9E2D-9D0F4260A26D}" dt="2023-02-13T00:16:46.934" v="5532"/>
          <ac:spMkLst>
            <pc:docMk/>
            <pc:sldMk cId="2498424868" sldId="2076136096"/>
            <ac:spMk id="39" creationId="{3154D283-D8FE-A32E-B5F9-1563BB6D5467}"/>
          </ac:spMkLst>
        </pc:spChg>
        <pc:spChg chg="mod">
          <ac:chgData name="Alex Drenea" userId="ce31b3b0-d50b-419c-bff1-98e4c71466e7" providerId="ADAL" clId="{02B89A43-57FC-4473-9E2D-9D0F4260A26D}" dt="2023-02-05T15:03:10.727" v="692"/>
          <ac:spMkLst>
            <pc:docMk/>
            <pc:sldMk cId="2498424868" sldId="2076136096"/>
            <ac:spMk id="39" creationId="{3200F505-BE30-DB3B-22FE-35B7CF784BFD}"/>
          </ac:spMkLst>
        </pc:spChg>
        <pc:spChg chg="mod">
          <ac:chgData name="Alex Drenea" userId="ce31b3b0-d50b-419c-bff1-98e4c71466e7" providerId="ADAL" clId="{02B89A43-57FC-4473-9E2D-9D0F4260A26D}" dt="2023-02-05T15:03:10.727" v="692"/>
          <ac:spMkLst>
            <pc:docMk/>
            <pc:sldMk cId="2498424868" sldId="2076136096"/>
            <ac:spMk id="41" creationId="{1F69E8C7-419A-3B49-3F65-1E4F7C70AD26}"/>
          </ac:spMkLst>
        </pc:spChg>
        <pc:spChg chg="mod">
          <ac:chgData name="Alex Drenea" userId="ce31b3b0-d50b-419c-bff1-98e4c71466e7" providerId="ADAL" clId="{02B89A43-57FC-4473-9E2D-9D0F4260A26D}" dt="2023-02-13T00:16:46.934" v="5532"/>
          <ac:spMkLst>
            <pc:docMk/>
            <pc:sldMk cId="2498424868" sldId="2076136096"/>
            <ac:spMk id="41" creationId="{D488315D-C646-BC74-1574-7A3829499BCF}"/>
          </ac:spMkLst>
        </pc:spChg>
        <pc:spChg chg="mod">
          <ac:chgData name="Alex Drenea" userId="ce31b3b0-d50b-419c-bff1-98e4c71466e7" providerId="ADAL" clId="{02B89A43-57FC-4473-9E2D-9D0F4260A26D}" dt="2023-02-06T15:11:21.420" v="5245"/>
          <ac:spMkLst>
            <pc:docMk/>
            <pc:sldMk cId="2498424868" sldId="2076136096"/>
            <ac:spMk id="62" creationId="{BD60A090-EF00-B723-A0F5-C3777DE8F6E6}"/>
          </ac:spMkLst>
        </pc:spChg>
        <pc:spChg chg="mod">
          <ac:chgData name="Alex Drenea" userId="ce31b3b0-d50b-419c-bff1-98e4c71466e7" providerId="ADAL" clId="{02B89A43-57FC-4473-9E2D-9D0F4260A26D}" dt="2023-02-06T15:11:21.420" v="5245"/>
          <ac:spMkLst>
            <pc:docMk/>
            <pc:sldMk cId="2498424868" sldId="2076136096"/>
            <ac:spMk id="64" creationId="{A27928C0-BB42-9492-F876-6BBE3C93CD9B}"/>
          </ac:spMkLst>
        </pc:spChg>
        <pc:spChg chg="mod">
          <ac:chgData name="Alex Drenea" userId="ce31b3b0-d50b-419c-bff1-98e4c71466e7" providerId="ADAL" clId="{02B89A43-57FC-4473-9E2D-9D0F4260A26D}" dt="2023-02-06T15:11:21.420" v="5245"/>
          <ac:spMkLst>
            <pc:docMk/>
            <pc:sldMk cId="2498424868" sldId="2076136096"/>
            <ac:spMk id="66" creationId="{03D76696-8EF0-722B-9987-8714EAC22161}"/>
          </ac:spMkLst>
        </pc:spChg>
        <pc:spChg chg="mod">
          <ac:chgData name="Alex Drenea" userId="ce31b3b0-d50b-419c-bff1-98e4c71466e7" providerId="ADAL" clId="{02B89A43-57FC-4473-9E2D-9D0F4260A26D}" dt="2023-02-06T15:11:21.420" v="5245"/>
          <ac:spMkLst>
            <pc:docMk/>
            <pc:sldMk cId="2498424868" sldId="2076136096"/>
            <ac:spMk id="68" creationId="{5A8F9885-7D3A-911E-F796-D2649C7557D2}"/>
          </ac:spMkLst>
        </pc:spChg>
        <pc:spChg chg="mod">
          <ac:chgData name="Alex Drenea" userId="ce31b3b0-d50b-419c-bff1-98e4c71466e7" providerId="ADAL" clId="{02B89A43-57FC-4473-9E2D-9D0F4260A26D}" dt="2023-02-06T15:11:21.420" v="5245"/>
          <ac:spMkLst>
            <pc:docMk/>
            <pc:sldMk cId="2498424868" sldId="2076136096"/>
            <ac:spMk id="70" creationId="{6EFDFA15-90CD-F0B7-95A4-AF3D12BBF569}"/>
          </ac:spMkLst>
        </pc:spChg>
        <pc:spChg chg="mod">
          <ac:chgData name="Alex Drenea" userId="ce31b3b0-d50b-419c-bff1-98e4c71466e7" providerId="ADAL" clId="{02B89A43-57FC-4473-9E2D-9D0F4260A26D}" dt="2023-02-06T15:11:21.420" v="5245"/>
          <ac:spMkLst>
            <pc:docMk/>
            <pc:sldMk cId="2498424868" sldId="2076136096"/>
            <ac:spMk id="72" creationId="{E12A0005-4972-D617-6235-FEE07450F01B}"/>
          </ac:spMkLst>
        </pc:spChg>
        <pc:spChg chg="mod">
          <ac:chgData name="Alex Drenea" userId="ce31b3b0-d50b-419c-bff1-98e4c71466e7" providerId="ADAL" clId="{02B89A43-57FC-4473-9E2D-9D0F4260A26D}" dt="2023-02-06T15:11:21.420" v="5245"/>
          <ac:spMkLst>
            <pc:docMk/>
            <pc:sldMk cId="2498424868" sldId="2076136096"/>
            <ac:spMk id="74" creationId="{5FD5DBDB-F8F8-1680-348A-01A8DD58ADF0}"/>
          </ac:spMkLst>
        </pc:spChg>
        <pc:spChg chg="mod">
          <ac:chgData name="Alex Drenea" userId="ce31b3b0-d50b-419c-bff1-98e4c71466e7" providerId="ADAL" clId="{02B89A43-57FC-4473-9E2D-9D0F4260A26D}" dt="2023-02-06T15:11:21.420" v="5245"/>
          <ac:spMkLst>
            <pc:docMk/>
            <pc:sldMk cId="2498424868" sldId="2076136096"/>
            <ac:spMk id="76" creationId="{514E6242-C236-D97B-55D0-3A528266B9C9}"/>
          </ac:spMkLst>
        </pc:spChg>
        <pc:spChg chg="mod">
          <ac:chgData name="Alex Drenea" userId="ce31b3b0-d50b-419c-bff1-98e4c71466e7" providerId="ADAL" clId="{02B89A43-57FC-4473-9E2D-9D0F4260A26D}" dt="2023-02-06T15:11:21.420" v="5245"/>
          <ac:spMkLst>
            <pc:docMk/>
            <pc:sldMk cId="2498424868" sldId="2076136096"/>
            <ac:spMk id="78" creationId="{012F1725-AD93-4584-EC64-148884B8773F}"/>
          </ac:spMkLst>
        </pc:spChg>
        <pc:spChg chg="mod">
          <ac:chgData name="Alex Drenea" userId="ce31b3b0-d50b-419c-bff1-98e4c71466e7" providerId="ADAL" clId="{02B89A43-57FC-4473-9E2D-9D0F4260A26D}" dt="2023-02-13T00:16:46.934" v="5532"/>
          <ac:spMkLst>
            <pc:docMk/>
            <pc:sldMk cId="2498424868" sldId="2076136096"/>
            <ac:spMk id="82" creationId="{20068292-DC42-F20F-AE40-CB540CEAFB8B}"/>
          </ac:spMkLst>
        </pc:spChg>
        <pc:spChg chg="mod">
          <ac:chgData name="Alex Drenea" userId="ce31b3b0-d50b-419c-bff1-98e4c71466e7" providerId="ADAL" clId="{02B89A43-57FC-4473-9E2D-9D0F4260A26D}" dt="2023-02-13T00:16:46.934" v="5532"/>
          <ac:spMkLst>
            <pc:docMk/>
            <pc:sldMk cId="2498424868" sldId="2076136096"/>
            <ac:spMk id="84" creationId="{CAFFC149-4983-3772-E01A-9819AA4E4396}"/>
          </ac:spMkLst>
        </pc:spChg>
        <pc:spChg chg="mod">
          <ac:chgData name="Alex Drenea" userId="ce31b3b0-d50b-419c-bff1-98e4c71466e7" providerId="ADAL" clId="{02B89A43-57FC-4473-9E2D-9D0F4260A26D}" dt="2023-02-13T00:16:46.934" v="5532"/>
          <ac:spMkLst>
            <pc:docMk/>
            <pc:sldMk cId="2498424868" sldId="2076136096"/>
            <ac:spMk id="86" creationId="{CB9F6686-703C-21B4-613B-E7D37DF2351E}"/>
          </ac:spMkLst>
        </pc:spChg>
        <pc:spChg chg="mod">
          <ac:chgData name="Alex Drenea" userId="ce31b3b0-d50b-419c-bff1-98e4c71466e7" providerId="ADAL" clId="{02B89A43-57FC-4473-9E2D-9D0F4260A26D}" dt="2023-02-13T00:16:46.934" v="5532"/>
          <ac:spMkLst>
            <pc:docMk/>
            <pc:sldMk cId="2498424868" sldId="2076136096"/>
            <ac:spMk id="88" creationId="{10B518CA-0138-E1F5-9B0A-69FF55622FC0}"/>
          </ac:spMkLst>
        </pc:spChg>
        <pc:spChg chg="mod">
          <ac:chgData name="Alex Drenea" userId="ce31b3b0-d50b-419c-bff1-98e4c71466e7" providerId="ADAL" clId="{02B89A43-57FC-4473-9E2D-9D0F4260A26D}" dt="2023-02-13T14:28:19.059" v="5626"/>
          <ac:spMkLst>
            <pc:docMk/>
            <pc:sldMk cId="2498424868" sldId="2076136096"/>
            <ac:spMk id="113" creationId="{09860934-B3F9-890D-8BFD-4239F8CB7A6F}"/>
          </ac:spMkLst>
        </pc:spChg>
        <pc:spChg chg="mod">
          <ac:chgData name="Alex Drenea" userId="ce31b3b0-d50b-419c-bff1-98e4c71466e7" providerId="ADAL" clId="{02B89A43-57FC-4473-9E2D-9D0F4260A26D}" dt="2023-02-13T14:28:19.059" v="5626"/>
          <ac:spMkLst>
            <pc:docMk/>
            <pc:sldMk cId="2498424868" sldId="2076136096"/>
            <ac:spMk id="115" creationId="{39DC483A-5ED5-56E7-4E8C-FE0B3E37DB85}"/>
          </ac:spMkLst>
        </pc:spChg>
        <pc:spChg chg="mod">
          <ac:chgData name="Alex Drenea" userId="ce31b3b0-d50b-419c-bff1-98e4c71466e7" providerId="ADAL" clId="{02B89A43-57FC-4473-9E2D-9D0F4260A26D}" dt="2023-02-13T14:28:19.059" v="5626"/>
          <ac:spMkLst>
            <pc:docMk/>
            <pc:sldMk cId="2498424868" sldId="2076136096"/>
            <ac:spMk id="117" creationId="{F346B52F-84B4-2ED2-5B39-84527E7CA20D}"/>
          </ac:spMkLst>
        </pc:spChg>
        <pc:spChg chg="mod">
          <ac:chgData name="Alex Drenea" userId="ce31b3b0-d50b-419c-bff1-98e4c71466e7" providerId="ADAL" clId="{02B89A43-57FC-4473-9E2D-9D0F4260A26D}" dt="2023-02-13T14:28:19.059" v="5626"/>
          <ac:spMkLst>
            <pc:docMk/>
            <pc:sldMk cId="2498424868" sldId="2076136096"/>
            <ac:spMk id="119" creationId="{4312D78B-04BA-B915-F608-6DE43197270B}"/>
          </ac:spMkLst>
        </pc:spChg>
        <pc:spChg chg="mod">
          <ac:chgData name="Alex Drenea" userId="ce31b3b0-d50b-419c-bff1-98e4c71466e7" providerId="ADAL" clId="{02B89A43-57FC-4473-9E2D-9D0F4260A26D}" dt="2023-02-13T14:28:19.059" v="5626"/>
          <ac:spMkLst>
            <pc:docMk/>
            <pc:sldMk cId="2498424868" sldId="2076136096"/>
            <ac:spMk id="121" creationId="{7BF70DB7-8EE8-00D3-560F-ADBDD06E562E}"/>
          </ac:spMkLst>
        </pc:spChg>
        <pc:spChg chg="mod">
          <ac:chgData name="Alex Drenea" userId="ce31b3b0-d50b-419c-bff1-98e4c71466e7" providerId="ADAL" clId="{02B89A43-57FC-4473-9E2D-9D0F4260A26D}" dt="2023-02-13T14:28:19.059" v="5626"/>
          <ac:spMkLst>
            <pc:docMk/>
            <pc:sldMk cId="2498424868" sldId="2076136096"/>
            <ac:spMk id="123" creationId="{31FB2221-F89C-47E8-8B7B-BA7B625E7B43}"/>
          </ac:spMkLst>
        </pc:spChg>
        <pc:spChg chg="mod">
          <ac:chgData name="Alex Drenea" userId="ce31b3b0-d50b-419c-bff1-98e4c71466e7" providerId="ADAL" clId="{02B89A43-57FC-4473-9E2D-9D0F4260A26D}" dt="2023-02-13T14:28:19.059" v="5626"/>
          <ac:spMkLst>
            <pc:docMk/>
            <pc:sldMk cId="2498424868" sldId="2076136096"/>
            <ac:spMk id="125" creationId="{479B8A85-6795-BFBD-686F-E4A7B33E313A}"/>
          </ac:spMkLst>
        </pc:spChg>
        <pc:spChg chg="mod">
          <ac:chgData name="Alex Drenea" userId="ce31b3b0-d50b-419c-bff1-98e4c71466e7" providerId="ADAL" clId="{02B89A43-57FC-4473-9E2D-9D0F4260A26D}" dt="2023-02-13T14:28:19.059" v="5626"/>
          <ac:spMkLst>
            <pc:docMk/>
            <pc:sldMk cId="2498424868" sldId="2076136096"/>
            <ac:spMk id="127" creationId="{FAB5BF8D-7A10-6C12-26AE-2F12DD8A5B43}"/>
          </ac:spMkLst>
        </pc:spChg>
        <pc:spChg chg="mod">
          <ac:chgData name="Alex Drenea" userId="ce31b3b0-d50b-419c-bff1-98e4c71466e7" providerId="ADAL" clId="{02B89A43-57FC-4473-9E2D-9D0F4260A26D}" dt="2023-02-13T14:28:19.059" v="5626"/>
          <ac:spMkLst>
            <pc:docMk/>
            <pc:sldMk cId="2498424868" sldId="2076136096"/>
            <ac:spMk id="129" creationId="{8F405EC9-839E-1079-8B94-E7BC1DB7FCA8}"/>
          </ac:spMkLst>
        </pc:spChg>
        <pc:spChg chg="mod">
          <ac:chgData name="Alex Drenea" userId="ce31b3b0-d50b-419c-bff1-98e4c71466e7" providerId="ADAL" clId="{02B89A43-57FC-4473-9E2D-9D0F4260A26D}" dt="2023-02-13T14:28:19.059" v="5626"/>
          <ac:spMkLst>
            <pc:docMk/>
            <pc:sldMk cId="2498424868" sldId="2076136096"/>
            <ac:spMk id="131" creationId="{E1EEC57B-49AD-2AC0-9C4D-A53A6FB03692}"/>
          </ac:spMkLst>
        </pc:spChg>
        <pc:spChg chg="mod">
          <ac:chgData name="Alex Drenea" userId="ce31b3b0-d50b-419c-bff1-98e4c71466e7" providerId="ADAL" clId="{02B89A43-57FC-4473-9E2D-9D0F4260A26D}" dt="2023-02-13T14:28:19.059" v="5626"/>
          <ac:spMkLst>
            <pc:docMk/>
            <pc:sldMk cId="2498424868" sldId="2076136096"/>
            <ac:spMk id="133" creationId="{678305B3-B79B-B5C8-272A-479CD7B60615}"/>
          </ac:spMkLst>
        </pc:spChg>
        <pc:grpChg chg="add del mod">
          <ac:chgData name="Alex Drenea" userId="ce31b3b0-d50b-419c-bff1-98e4c71466e7" providerId="ADAL" clId="{02B89A43-57FC-4473-9E2D-9D0F4260A26D}" dt="2023-02-06T15:11:21.103" v="5244" actId="478"/>
          <ac:grpSpMkLst>
            <pc:docMk/>
            <pc:sldMk cId="2498424868" sldId="2076136096"/>
            <ac:grpSpMk id="3" creationId="{46BB01D1-7353-F5BB-6683-06CE496C2E31}"/>
          </ac:grpSpMkLst>
        </pc:grpChg>
        <pc:grpChg chg="add del mod">
          <ac:chgData name="Alex Drenea" userId="ce31b3b0-d50b-419c-bff1-98e4c71466e7" providerId="ADAL" clId="{02B89A43-57FC-4473-9E2D-9D0F4260A26D}" dt="2023-02-13T14:28:17.261" v="5624" actId="478"/>
          <ac:grpSpMkLst>
            <pc:docMk/>
            <pc:sldMk cId="2498424868" sldId="2076136096"/>
            <ac:grpSpMk id="3" creationId="{6360061C-F3B7-1D9A-75CD-F0923B8C74AB}"/>
          </ac:grpSpMkLst>
        </pc:grpChg>
        <pc:grpChg chg="mod">
          <ac:chgData name="Alex Drenea" userId="ce31b3b0-d50b-419c-bff1-98e4c71466e7" providerId="ADAL" clId="{02B89A43-57FC-4473-9E2D-9D0F4260A26D}" dt="2023-02-05T15:03:10.727" v="692"/>
          <ac:grpSpMkLst>
            <pc:docMk/>
            <pc:sldMk cId="2498424868" sldId="2076136096"/>
            <ac:grpSpMk id="6" creationId="{611FB055-4335-C4E7-CEBE-5259C467F81B}"/>
          </ac:grpSpMkLst>
        </pc:grpChg>
        <pc:grpChg chg="mod">
          <ac:chgData name="Alex Drenea" userId="ce31b3b0-d50b-419c-bff1-98e4c71466e7" providerId="ADAL" clId="{02B89A43-57FC-4473-9E2D-9D0F4260A26D}" dt="2023-02-13T00:16:46.934" v="5532"/>
          <ac:grpSpMkLst>
            <pc:docMk/>
            <pc:sldMk cId="2498424868" sldId="2076136096"/>
            <ac:grpSpMk id="6" creationId="{74A6B5BE-FED8-173B-8F14-22B254A2BAFB}"/>
          </ac:grpSpMkLst>
        </pc:grpChg>
        <pc:grpChg chg="mod">
          <ac:chgData name="Alex Drenea" userId="ce31b3b0-d50b-419c-bff1-98e4c71466e7" providerId="ADAL" clId="{02B89A43-57FC-4473-9E2D-9D0F4260A26D}" dt="2023-02-13T00:16:46.934" v="5532"/>
          <ac:grpSpMkLst>
            <pc:docMk/>
            <pc:sldMk cId="2498424868" sldId="2076136096"/>
            <ac:grpSpMk id="7" creationId="{5DCC516B-6605-FB6C-D4D5-CD12061CECB9}"/>
          </ac:grpSpMkLst>
        </pc:grpChg>
        <pc:grpChg chg="mod">
          <ac:chgData name="Alex Drenea" userId="ce31b3b0-d50b-419c-bff1-98e4c71466e7" providerId="ADAL" clId="{02B89A43-57FC-4473-9E2D-9D0F4260A26D}" dt="2023-02-05T15:03:10.727" v="692"/>
          <ac:grpSpMkLst>
            <pc:docMk/>
            <pc:sldMk cId="2498424868" sldId="2076136096"/>
            <ac:grpSpMk id="7" creationId="{8B3264B4-244D-21D5-A581-D68B7E89546F}"/>
          </ac:grpSpMkLst>
        </pc:grpChg>
        <pc:grpChg chg="mod">
          <ac:chgData name="Alex Drenea" userId="ce31b3b0-d50b-419c-bff1-98e4c71466e7" providerId="ADAL" clId="{02B89A43-57FC-4473-9E2D-9D0F4260A26D}" dt="2023-02-13T00:16:46.934" v="5532"/>
          <ac:grpSpMkLst>
            <pc:docMk/>
            <pc:sldMk cId="2498424868" sldId="2076136096"/>
            <ac:grpSpMk id="8" creationId="{C7F45C2F-86B0-EC4C-DBF3-08EA7801BA56}"/>
          </ac:grpSpMkLst>
        </pc:grpChg>
        <pc:grpChg chg="mod">
          <ac:chgData name="Alex Drenea" userId="ce31b3b0-d50b-419c-bff1-98e4c71466e7" providerId="ADAL" clId="{02B89A43-57FC-4473-9E2D-9D0F4260A26D}" dt="2023-02-05T15:03:10.727" v="692"/>
          <ac:grpSpMkLst>
            <pc:docMk/>
            <pc:sldMk cId="2498424868" sldId="2076136096"/>
            <ac:grpSpMk id="8" creationId="{D820BCEF-B0AD-F19F-87FD-791913AFEFD6}"/>
          </ac:grpSpMkLst>
        </pc:grpChg>
        <pc:grpChg chg="mod">
          <ac:chgData name="Alex Drenea" userId="ce31b3b0-d50b-419c-bff1-98e4c71466e7" providerId="ADAL" clId="{02B89A43-57FC-4473-9E2D-9D0F4260A26D}" dt="2023-02-05T15:03:10.727" v="692"/>
          <ac:grpSpMkLst>
            <pc:docMk/>
            <pc:sldMk cId="2498424868" sldId="2076136096"/>
            <ac:grpSpMk id="9" creationId="{391D6943-DCF8-BD3D-3AE3-79C527F2A992}"/>
          </ac:grpSpMkLst>
        </pc:grpChg>
        <pc:grpChg chg="mod">
          <ac:chgData name="Alex Drenea" userId="ce31b3b0-d50b-419c-bff1-98e4c71466e7" providerId="ADAL" clId="{02B89A43-57FC-4473-9E2D-9D0F4260A26D}" dt="2023-02-13T00:16:46.934" v="5532"/>
          <ac:grpSpMkLst>
            <pc:docMk/>
            <pc:sldMk cId="2498424868" sldId="2076136096"/>
            <ac:grpSpMk id="9" creationId="{D7D6EFFB-6EE0-8BE0-4FD0-71099BE55CE7}"/>
          </ac:grpSpMkLst>
        </pc:grpChg>
        <pc:grpChg chg="mod">
          <ac:chgData name="Alex Drenea" userId="ce31b3b0-d50b-419c-bff1-98e4c71466e7" providerId="ADAL" clId="{02B89A43-57FC-4473-9E2D-9D0F4260A26D}" dt="2023-02-05T15:03:10.727" v="692"/>
          <ac:grpSpMkLst>
            <pc:docMk/>
            <pc:sldMk cId="2498424868" sldId="2076136096"/>
            <ac:grpSpMk id="10" creationId="{222DDCE5-4282-7F69-4148-833C372B4453}"/>
          </ac:grpSpMkLst>
        </pc:grpChg>
        <pc:grpChg chg="mod">
          <ac:chgData name="Alex Drenea" userId="ce31b3b0-d50b-419c-bff1-98e4c71466e7" providerId="ADAL" clId="{02B89A43-57FC-4473-9E2D-9D0F4260A26D}" dt="2023-02-13T00:16:46.934" v="5532"/>
          <ac:grpSpMkLst>
            <pc:docMk/>
            <pc:sldMk cId="2498424868" sldId="2076136096"/>
            <ac:grpSpMk id="10" creationId="{4E2171A1-FEEB-5F1E-51AD-4BF466DFCC32}"/>
          </ac:grpSpMkLst>
        </pc:grpChg>
        <pc:grpChg chg="mod">
          <ac:chgData name="Alex Drenea" userId="ce31b3b0-d50b-419c-bff1-98e4c71466e7" providerId="ADAL" clId="{02B89A43-57FC-4473-9E2D-9D0F4260A26D}" dt="2023-02-05T15:03:10.727" v="692"/>
          <ac:grpSpMkLst>
            <pc:docMk/>
            <pc:sldMk cId="2498424868" sldId="2076136096"/>
            <ac:grpSpMk id="11" creationId="{81CE31E4-C9A8-8BCC-C99A-BCF684B921FA}"/>
          </ac:grpSpMkLst>
        </pc:grpChg>
        <pc:grpChg chg="mod">
          <ac:chgData name="Alex Drenea" userId="ce31b3b0-d50b-419c-bff1-98e4c71466e7" providerId="ADAL" clId="{02B89A43-57FC-4473-9E2D-9D0F4260A26D}" dt="2023-02-13T00:16:46.934" v="5532"/>
          <ac:grpSpMkLst>
            <pc:docMk/>
            <pc:sldMk cId="2498424868" sldId="2076136096"/>
            <ac:grpSpMk id="11" creationId="{9C718A2F-3D26-5DBF-786B-2EE7F169958B}"/>
          </ac:grpSpMkLst>
        </pc:grpChg>
        <pc:grpChg chg="mod">
          <ac:chgData name="Alex Drenea" userId="ce31b3b0-d50b-419c-bff1-98e4c71466e7" providerId="ADAL" clId="{02B89A43-57FC-4473-9E2D-9D0F4260A26D}" dt="2023-02-05T15:03:10.727" v="692"/>
          <ac:grpSpMkLst>
            <pc:docMk/>
            <pc:sldMk cId="2498424868" sldId="2076136096"/>
            <ac:grpSpMk id="12" creationId="{08BBB3AB-BBF4-93FC-A452-319B55D00C7E}"/>
          </ac:grpSpMkLst>
        </pc:grpChg>
        <pc:grpChg chg="mod">
          <ac:chgData name="Alex Drenea" userId="ce31b3b0-d50b-419c-bff1-98e4c71466e7" providerId="ADAL" clId="{02B89A43-57FC-4473-9E2D-9D0F4260A26D}" dt="2023-02-13T00:16:46.934" v="5532"/>
          <ac:grpSpMkLst>
            <pc:docMk/>
            <pc:sldMk cId="2498424868" sldId="2076136096"/>
            <ac:grpSpMk id="12" creationId="{0C6AF629-2230-0039-B83A-93A91FDAA8DA}"/>
          </ac:grpSpMkLst>
        </pc:grpChg>
        <pc:grpChg chg="mod">
          <ac:chgData name="Alex Drenea" userId="ce31b3b0-d50b-419c-bff1-98e4c71466e7" providerId="ADAL" clId="{02B89A43-57FC-4473-9E2D-9D0F4260A26D}" dt="2023-02-05T15:03:10.727" v="692"/>
          <ac:grpSpMkLst>
            <pc:docMk/>
            <pc:sldMk cId="2498424868" sldId="2076136096"/>
            <ac:grpSpMk id="13" creationId="{251849B9-6B8E-7425-C466-2C59322FE209}"/>
          </ac:grpSpMkLst>
        </pc:grpChg>
        <pc:grpChg chg="mod">
          <ac:chgData name="Alex Drenea" userId="ce31b3b0-d50b-419c-bff1-98e4c71466e7" providerId="ADAL" clId="{02B89A43-57FC-4473-9E2D-9D0F4260A26D}" dt="2023-02-13T00:16:46.934" v="5532"/>
          <ac:grpSpMkLst>
            <pc:docMk/>
            <pc:sldMk cId="2498424868" sldId="2076136096"/>
            <ac:grpSpMk id="13" creationId="{5AEDA51F-E668-70BD-7796-D08700A3FBA1}"/>
          </ac:grpSpMkLst>
        </pc:grpChg>
        <pc:grpChg chg="mod">
          <ac:chgData name="Alex Drenea" userId="ce31b3b0-d50b-419c-bff1-98e4c71466e7" providerId="ADAL" clId="{02B89A43-57FC-4473-9E2D-9D0F4260A26D}" dt="2023-02-05T15:03:10.727" v="692"/>
          <ac:grpSpMkLst>
            <pc:docMk/>
            <pc:sldMk cId="2498424868" sldId="2076136096"/>
            <ac:grpSpMk id="14" creationId="{25E8B3C2-5C4A-BAE1-8B20-1253A92A2093}"/>
          </ac:grpSpMkLst>
        </pc:grpChg>
        <pc:grpChg chg="mod">
          <ac:chgData name="Alex Drenea" userId="ce31b3b0-d50b-419c-bff1-98e4c71466e7" providerId="ADAL" clId="{02B89A43-57FC-4473-9E2D-9D0F4260A26D}" dt="2023-02-13T00:16:46.934" v="5532"/>
          <ac:grpSpMkLst>
            <pc:docMk/>
            <pc:sldMk cId="2498424868" sldId="2076136096"/>
            <ac:grpSpMk id="14" creationId="{8C75262B-1BE5-0244-601C-9D34E6FC50AD}"/>
          </ac:grpSpMkLst>
        </pc:grpChg>
        <pc:grpChg chg="mod">
          <ac:chgData name="Alex Drenea" userId="ce31b3b0-d50b-419c-bff1-98e4c71466e7" providerId="ADAL" clId="{02B89A43-57FC-4473-9E2D-9D0F4260A26D}" dt="2023-02-13T00:16:46.934" v="5532"/>
          <ac:grpSpMkLst>
            <pc:docMk/>
            <pc:sldMk cId="2498424868" sldId="2076136096"/>
            <ac:grpSpMk id="24" creationId="{F24DC198-211D-44EE-B657-2D8BD0F380F0}"/>
          </ac:grpSpMkLst>
        </pc:grpChg>
        <pc:grpChg chg="mod">
          <ac:chgData name="Alex Drenea" userId="ce31b3b0-d50b-419c-bff1-98e4c71466e7" providerId="ADAL" clId="{02B89A43-57FC-4473-9E2D-9D0F4260A26D}" dt="2023-02-13T00:16:46.934" v="5532"/>
          <ac:grpSpMkLst>
            <pc:docMk/>
            <pc:sldMk cId="2498424868" sldId="2076136096"/>
            <ac:grpSpMk id="26" creationId="{5C3D7AC5-5DFC-B95C-7B4E-9F412AF08DF9}"/>
          </ac:grpSpMkLst>
        </pc:grpChg>
        <pc:grpChg chg="add del mod">
          <ac:chgData name="Alex Drenea" userId="ce31b3b0-d50b-419c-bff1-98e4c71466e7" providerId="ADAL" clId="{02B89A43-57FC-4473-9E2D-9D0F4260A26D}" dt="2023-02-13T14:28:18.573" v="5625" actId="478"/>
          <ac:grpSpMkLst>
            <pc:docMk/>
            <pc:sldMk cId="2498424868" sldId="2076136096"/>
            <ac:grpSpMk id="42" creationId="{2EADCE46-B8C3-0831-DB99-091D13D7B0C1}"/>
          </ac:grpSpMkLst>
        </pc:grpChg>
        <pc:grpChg chg="mod">
          <ac:chgData name="Alex Drenea" userId="ce31b3b0-d50b-419c-bff1-98e4c71466e7" providerId="ADAL" clId="{02B89A43-57FC-4473-9E2D-9D0F4260A26D}" dt="2023-02-06T15:11:21.420" v="5245"/>
          <ac:grpSpMkLst>
            <pc:docMk/>
            <pc:sldMk cId="2498424868" sldId="2076136096"/>
            <ac:grpSpMk id="43" creationId="{4560A51A-52D4-1C26-2D4F-A8385693B180}"/>
          </ac:grpSpMkLst>
        </pc:grpChg>
        <pc:grpChg chg="mod">
          <ac:chgData name="Alex Drenea" userId="ce31b3b0-d50b-419c-bff1-98e4c71466e7" providerId="ADAL" clId="{02B89A43-57FC-4473-9E2D-9D0F4260A26D}" dt="2023-02-06T15:11:21.420" v="5245"/>
          <ac:grpSpMkLst>
            <pc:docMk/>
            <pc:sldMk cId="2498424868" sldId="2076136096"/>
            <ac:grpSpMk id="44" creationId="{0162C940-9A49-B031-D2A1-0FEDBF2E0E93}"/>
          </ac:grpSpMkLst>
        </pc:grpChg>
        <pc:grpChg chg="mod">
          <ac:chgData name="Alex Drenea" userId="ce31b3b0-d50b-419c-bff1-98e4c71466e7" providerId="ADAL" clId="{02B89A43-57FC-4473-9E2D-9D0F4260A26D}" dt="2023-02-06T15:11:21.420" v="5245"/>
          <ac:grpSpMkLst>
            <pc:docMk/>
            <pc:sldMk cId="2498424868" sldId="2076136096"/>
            <ac:grpSpMk id="45" creationId="{F9F4D737-56AD-53FD-C3F3-1F71A0FF7E9A}"/>
          </ac:grpSpMkLst>
        </pc:grpChg>
        <pc:grpChg chg="mod">
          <ac:chgData name="Alex Drenea" userId="ce31b3b0-d50b-419c-bff1-98e4c71466e7" providerId="ADAL" clId="{02B89A43-57FC-4473-9E2D-9D0F4260A26D}" dt="2023-02-06T15:11:21.420" v="5245"/>
          <ac:grpSpMkLst>
            <pc:docMk/>
            <pc:sldMk cId="2498424868" sldId="2076136096"/>
            <ac:grpSpMk id="46" creationId="{BE3A57EB-9DE0-FF1F-5F3B-E4C98EBDB3C6}"/>
          </ac:grpSpMkLst>
        </pc:grpChg>
        <pc:grpChg chg="mod">
          <ac:chgData name="Alex Drenea" userId="ce31b3b0-d50b-419c-bff1-98e4c71466e7" providerId="ADAL" clId="{02B89A43-57FC-4473-9E2D-9D0F4260A26D}" dt="2023-02-06T15:11:21.420" v="5245"/>
          <ac:grpSpMkLst>
            <pc:docMk/>
            <pc:sldMk cId="2498424868" sldId="2076136096"/>
            <ac:grpSpMk id="47" creationId="{DB329C00-1EAD-3824-633F-36342C2E5CBA}"/>
          </ac:grpSpMkLst>
        </pc:grpChg>
        <pc:grpChg chg="mod">
          <ac:chgData name="Alex Drenea" userId="ce31b3b0-d50b-419c-bff1-98e4c71466e7" providerId="ADAL" clId="{02B89A43-57FC-4473-9E2D-9D0F4260A26D}" dt="2023-02-06T15:11:21.420" v="5245"/>
          <ac:grpSpMkLst>
            <pc:docMk/>
            <pc:sldMk cId="2498424868" sldId="2076136096"/>
            <ac:grpSpMk id="48" creationId="{E5D44326-C0D2-84D1-F508-1EB1B6873691}"/>
          </ac:grpSpMkLst>
        </pc:grpChg>
        <pc:grpChg chg="mod">
          <ac:chgData name="Alex Drenea" userId="ce31b3b0-d50b-419c-bff1-98e4c71466e7" providerId="ADAL" clId="{02B89A43-57FC-4473-9E2D-9D0F4260A26D}" dt="2023-02-06T15:11:21.420" v="5245"/>
          <ac:grpSpMkLst>
            <pc:docMk/>
            <pc:sldMk cId="2498424868" sldId="2076136096"/>
            <ac:grpSpMk id="49" creationId="{96D5AF2F-B88B-C53A-9325-6FE46B5BEC7B}"/>
          </ac:grpSpMkLst>
        </pc:grpChg>
        <pc:grpChg chg="mod">
          <ac:chgData name="Alex Drenea" userId="ce31b3b0-d50b-419c-bff1-98e4c71466e7" providerId="ADAL" clId="{02B89A43-57FC-4473-9E2D-9D0F4260A26D}" dt="2023-02-06T15:11:21.420" v="5245"/>
          <ac:grpSpMkLst>
            <pc:docMk/>
            <pc:sldMk cId="2498424868" sldId="2076136096"/>
            <ac:grpSpMk id="50" creationId="{902480B0-25B8-822A-CD5A-B79BB89F1812}"/>
          </ac:grpSpMkLst>
        </pc:grpChg>
        <pc:grpChg chg="mod">
          <ac:chgData name="Alex Drenea" userId="ce31b3b0-d50b-419c-bff1-98e4c71466e7" providerId="ADAL" clId="{02B89A43-57FC-4473-9E2D-9D0F4260A26D}" dt="2023-02-06T15:11:21.420" v="5245"/>
          <ac:grpSpMkLst>
            <pc:docMk/>
            <pc:sldMk cId="2498424868" sldId="2076136096"/>
            <ac:grpSpMk id="51" creationId="{56DE7B3D-52C4-B2E9-7BC5-F5F8B0929455}"/>
          </ac:grpSpMkLst>
        </pc:grpChg>
        <pc:grpChg chg="add mod">
          <ac:chgData name="Alex Drenea" userId="ce31b3b0-d50b-419c-bff1-98e4c71466e7" providerId="ADAL" clId="{02B89A43-57FC-4473-9E2D-9D0F4260A26D}" dt="2023-02-21T01:30:42.601" v="7301" actId="1076"/>
          <ac:grpSpMkLst>
            <pc:docMk/>
            <pc:sldMk cId="2498424868" sldId="2076136096"/>
            <ac:grpSpMk id="89" creationId="{1D01D4AB-3E6F-2C34-C49B-39B0DC7FF7C4}"/>
          </ac:grpSpMkLst>
        </pc:grpChg>
        <pc:grpChg chg="mod">
          <ac:chgData name="Alex Drenea" userId="ce31b3b0-d50b-419c-bff1-98e4c71466e7" providerId="ADAL" clId="{02B89A43-57FC-4473-9E2D-9D0F4260A26D}" dt="2023-02-13T14:28:19.059" v="5626"/>
          <ac:grpSpMkLst>
            <pc:docMk/>
            <pc:sldMk cId="2498424868" sldId="2076136096"/>
            <ac:grpSpMk id="90" creationId="{84723F7C-EEA0-29B1-1467-ACE4BBB785FA}"/>
          </ac:grpSpMkLst>
        </pc:grpChg>
        <pc:grpChg chg="mod">
          <ac:chgData name="Alex Drenea" userId="ce31b3b0-d50b-419c-bff1-98e4c71466e7" providerId="ADAL" clId="{02B89A43-57FC-4473-9E2D-9D0F4260A26D}" dt="2023-02-13T14:28:19.059" v="5626"/>
          <ac:grpSpMkLst>
            <pc:docMk/>
            <pc:sldMk cId="2498424868" sldId="2076136096"/>
            <ac:grpSpMk id="91" creationId="{365FCFE4-FEDD-4BEB-01FB-5483A44C877A}"/>
          </ac:grpSpMkLst>
        </pc:grpChg>
        <pc:grpChg chg="mod">
          <ac:chgData name="Alex Drenea" userId="ce31b3b0-d50b-419c-bff1-98e4c71466e7" providerId="ADAL" clId="{02B89A43-57FC-4473-9E2D-9D0F4260A26D}" dt="2023-02-13T14:28:19.059" v="5626"/>
          <ac:grpSpMkLst>
            <pc:docMk/>
            <pc:sldMk cId="2498424868" sldId="2076136096"/>
            <ac:grpSpMk id="92" creationId="{C82A4410-B379-0D03-7267-5C474DE5FBD3}"/>
          </ac:grpSpMkLst>
        </pc:grpChg>
        <pc:grpChg chg="mod">
          <ac:chgData name="Alex Drenea" userId="ce31b3b0-d50b-419c-bff1-98e4c71466e7" providerId="ADAL" clId="{02B89A43-57FC-4473-9E2D-9D0F4260A26D}" dt="2023-02-13T14:28:19.059" v="5626"/>
          <ac:grpSpMkLst>
            <pc:docMk/>
            <pc:sldMk cId="2498424868" sldId="2076136096"/>
            <ac:grpSpMk id="93" creationId="{04012113-8F55-C19C-5A04-3BA1C491E668}"/>
          </ac:grpSpMkLst>
        </pc:grpChg>
        <pc:grpChg chg="mod">
          <ac:chgData name="Alex Drenea" userId="ce31b3b0-d50b-419c-bff1-98e4c71466e7" providerId="ADAL" clId="{02B89A43-57FC-4473-9E2D-9D0F4260A26D}" dt="2023-02-13T14:28:19.059" v="5626"/>
          <ac:grpSpMkLst>
            <pc:docMk/>
            <pc:sldMk cId="2498424868" sldId="2076136096"/>
            <ac:grpSpMk id="94" creationId="{FCEA563F-D97D-39EE-F787-07A2566D99CC}"/>
          </ac:grpSpMkLst>
        </pc:grpChg>
        <pc:grpChg chg="mod">
          <ac:chgData name="Alex Drenea" userId="ce31b3b0-d50b-419c-bff1-98e4c71466e7" providerId="ADAL" clId="{02B89A43-57FC-4473-9E2D-9D0F4260A26D}" dt="2023-02-13T14:28:19.059" v="5626"/>
          <ac:grpSpMkLst>
            <pc:docMk/>
            <pc:sldMk cId="2498424868" sldId="2076136096"/>
            <ac:grpSpMk id="95" creationId="{E8298B2A-A9B9-C6EC-81E0-62C5283E6100}"/>
          </ac:grpSpMkLst>
        </pc:grpChg>
        <pc:grpChg chg="mod">
          <ac:chgData name="Alex Drenea" userId="ce31b3b0-d50b-419c-bff1-98e4c71466e7" providerId="ADAL" clId="{02B89A43-57FC-4473-9E2D-9D0F4260A26D}" dt="2023-02-13T14:28:19.059" v="5626"/>
          <ac:grpSpMkLst>
            <pc:docMk/>
            <pc:sldMk cId="2498424868" sldId="2076136096"/>
            <ac:grpSpMk id="96" creationId="{EA6751B6-6BBF-3D54-01EF-9C7F1DB81D46}"/>
          </ac:grpSpMkLst>
        </pc:grpChg>
        <pc:grpChg chg="mod">
          <ac:chgData name="Alex Drenea" userId="ce31b3b0-d50b-419c-bff1-98e4c71466e7" providerId="ADAL" clId="{02B89A43-57FC-4473-9E2D-9D0F4260A26D}" dt="2023-02-13T14:28:19.059" v="5626"/>
          <ac:grpSpMkLst>
            <pc:docMk/>
            <pc:sldMk cId="2498424868" sldId="2076136096"/>
            <ac:grpSpMk id="97" creationId="{0FE0FBCB-37B5-8761-32C6-C9E18AA3100F}"/>
          </ac:grpSpMkLst>
        </pc:grpChg>
        <pc:grpChg chg="mod">
          <ac:chgData name="Alex Drenea" userId="ce31b3b0-d50b-419c-bff1-98e4c71466e7" providerId="ADAL" clId="{02B89A43-57FC-4473-9E2D-9D0F4260A26D}" dt="2023-02-13T14:28:19.059" v="5626"/>
          <ac:grpSpMkLst>
            <pc:docMk/>
            <pc:sldMk cId="2498424868" sldId="2076136096"/>
            <ac:grpSpMk id="98" creationId="{1383F51C-E42F-F33D-A258-09E886DCC681}"/>
          </ac:grpSpMkLst>
        </pc:grpChg>
        <pc:grpChg chg="mod">
          <ac:chgData name="Alex Drenea" userId="ce31b3b0-d50b-419c-bff1-98e4c71466e7" providerId="ADAL" clId="{02B89A43-57FC-4473-9E2D-9D0F4260A26D}" dt="2023-02-13T14:28:19.059" v="5626"/>
          <ac:grpSpMkLst>
            <pc:docMk/>
            <pc:sldMk cId="2498424868" sldId="2076136096"/>
            <ac:grpSpMk id="108" creationId="{2EA11C1E-3FD7-3593-3BD7-53DF2AD3313D}"/>
          </ac:grpSpMkLst>
        </pc:grpChg>
        <pc:grpChg chg="mod">
          <ac:chgData name="Alex Drenea" userId="ce31b3b0-d50b-419c-bff1-98e4c71466e7" providerId="ADAL" clId="{02B89A43-57FC-4473-9E2D-9D0F4260A26D}" dt="2023-02-13T14:28:19.059" v="5626"/>
          <ac:grpSpMkLst>
            <pc:docMk/>
            <pc:sldMk cId="2498424868" sldId="2076136096"/>
            <ac:grpSpMk id="110" creationId="{A7189DBA-EAEA-7938-EEF1-6CE01EEBE6D1}"/>
          </ac:grpSpMkLst>
        </pc:grpChg>
        <pc:picChg chg="mod ord">
          <ac:chgData name="Alex Drenea" userId="ce31b3b0-d50b-419c-bff1-98e4c71466e7" providerId="ADAL" clId="{02B89A43-57FC-4473-9E2D-9D0F4260A26D}" dt="2023-02-21T01:31:41.011" v="7329" actId="1076"/>
          <ac:picMkLst>
            <pc:docMk/>
            <pc:sldMk cId="2498424868" sldId="2076136096"/>
            <ac:picMk id="4" creationId="{72FF49E9-1374-911A-1950-96F9CE84D816}"/>
          </ac:picMkLst>
        </pc:picChg>
        <pc:picChg chg="mod">
          <ac:chgData name="Alex Drenea" userId="ce31b3b0-d50b-419c-bff1-98e4c71466e7" providerId="ADAL" clId="{02B89A43-57FC-4473-9E2D-9D0F4260A26D}" dt="2023-02-05T15:03:10.727" v="692"/>
          <ac:picMkLst>
            <pc:docMk/>
            <pc:sldMk cId="2498424868" sldId="2076136096"/>
            <ac:picMk id="24" creationId="{B49B3DEE-6160-18D6-96A4-DFE7F6E0D591}"/>
          </ac:picMkLst>
        </pc:picChg>
        <pc:picChg chg="mod">
          <ac:chgData name="Alex Drenea" userId="ce31b3b0-d50b-419c-bff1-98e4c71466e7" providerId="ADAL" clId="{02B89A43-57FC-4473-9E2D-9D0F4260A26D}" dt="2023-02-05T15:03:10.727" v="692"/>
          <ac:picMkLst>
            <pc:docMk/>
            <pc:sldMk cId="2498424868" sldId="2076136096"/>
            <ac:picMk id="26" creationId="{52DFA537-57E1-0785-81E6-FEDCC31C5B1E}"/>
          </ac:picMkLst>
        </pc:picChg>
        <pc:picChg chg="mod">
          <ac:chgData name="Alex Drenea" userId="ce31b3b0-d50b-419c-bff1-98e4c71466e7" providerId="ADAL" clId="{02B89A43-57FC-4473-9E2D-9D0F4260A26D}" dt="2023-02-05T15:03:10.727" v="692"/>
          <ac:picMkLst>
            <pc:docMk/>
            <pc:sldMk cId="2498424868" sldId="2076136096"/>
            <ac:picMk id="28" creationId="{1F0F3790-D9A9-98E1-BA61-BB7E869F1311}"/>
          </ac:picMkLst>
        </pc:picChg>
        <pc:picChg chg="mod">
          <ac:chgData name="Alex Drenea" userId="ce31b3b0-d50b-419c-bff1-98e4c71466e7" providerId="ADAL" clId="{02B89A43-57FC-4473-9E2D-9D0F4260A26D}" dt="2023-02-13T00:16:46.934" v="5532"/>
          <ac:picMkLst>
            <pc:docMk/>
            <pc:sldMk cId="2498424868" sldId="2076136096"/>
            <ac:picMk id="28" creationId="{79F48FD1-A3CF-EE22-9ABC-9C53DD872867}"/>
          </ac:picMkLst>
        </pc:picChg>
        <pc:picChg chg="mod">
          <ac:chgData name="Alex Drenea" userId="ce31b3b0-d50b-419c-bff1-98e4c71466e7" providerId="ADAL" clId="{02B89A43-57FC-4473-9E2D-9D0F4260A26D}" dt="2023-02-05T15:03:10.727" v="692"/>
          <ac:picMkLst>
            <pc:docMk/>
            <pc:sldMk cId="2498424868" sldId="2076136096"/>
            <ac:picMk id="30" creationId="{2B81C904-369F-FE27-E78A-8C10B56E6B33}"/>
          </ac:picMkLst>
        </pc:picChg>
        <pc:picChg chg="mod">
          <ac:chgData name="Alex Drenea" userId="ce31b3b0-d50b-419c-bff1-98e4c71466e7" providerId="ADAL" clId="{02B89A43-57FC-4473-9E2D-9D0F4260A26D}" dt="2023-02-13T00:16:46.934" v="5532"/>
          <ac:picMkLst>
            <pc:docMk/>
            <pc:sldMk cId="2498424868" sldId="2076136096"/>
            <ac:picMk id="30" creationId="{4C659CFB-532D-0C6E-A947-7F6F035CF378}"/>
          </ac:picMkLst>
        </pc:picChg>
        <pc:picChg chg="mod">
          <ac:chgData name="Alex Drenea" userId="ce31b3b0-d50b-419c-bff1-98e4c71466e7" providerId="ADAL" clId="{02B89A43-57FC-4473-9E2D-9D0F4260A26D}" dt="2023-02-05T15:03:10.727" v="692"/>
          <ac:picMkLst>
            <pc:docMk/>
            <pc:sldMk cId="2498424868" sldId="2076136096"/>
            <ac:picMk id="32" creationId="{2E51489D-3F8F-6344-EA62-A873441EE822}"/>
          </ac:picMkLst>
        </pc:picChg>
        <pc:picChg chg="mod">
          <ac:chgData name="Alex Drenea" userId="ce31b3b0-d50b-419c-bff1-98e4c71466e7" providerId="ADAL" clId="{02B89A43-57FC-4473-9E2D-9D0F4260A26D}" dt="2023-02-13T00:16:46.934" v="5532"/>
          <ac:picMkLst>
            <pc:docMk/>
            <pc:sldMk cId="2498424868" sldId="2076136096"/>
            <ac:picMk id="32" creationId="{806198B8-38D0-C4DF-27B0-A7818FB4630E}"/>
          </ac:picMkLst>
        </pc:picChg>
        <pc:picChg chg="mod">
          <ac:chgData name="Alex Drenea" userId="ce31b3b0-d50b-419c-bff1-98e4c71466e7" providerId="ADAL" clId="{02B89A43-57FC-4473-9E2D-9D0F4260A26D}" dt="2023-02-05T15:03:10.727" v="692"/>
          <ac:picMkLst>
            <pc:docMk/>
            <pc:sldMk cId="2498424868" sldId="2076136096"/>
            <ac:picMk id="34" creationId="{5498A917-98BE-D86D-77CB-A4C7C1999C47}"/>
          </ac:picMkLst>
        </pc:picChg>
        <pc:picChg chg="mod">
          <ac:chgData name="Alex Drenea" userId="ce31b3b0-d50b-419c-bff1-98e4c71466e7" providerId="ADAL" clId="{02B89A43-57FC-4473-9E2D-9D0F4260A26D}" dt="2023-02-13T00:16:46.934" v="5532"/>
          <ac:picMkLst>
            <pc:docMk/>
            <pc:sldMk cId="2498424868" sldId="2076136096"/>
            <ac:picMk id="34" creationId="{7BE7090D-B03F-6CF9-C199-8EC9D6DDD911}"/>
          </ac:picMkLst>
        </pc:picChg>
        <pc:picChg chg="mod">
          <ac:chgData name="Alex Drenea" userId="ce31b3b0-d50b-419c-bff1-98e4c71466e7" providerId="ADAL" clId="{02B89A43-57FC-4473-9E2D-9D0F4260A26D}" dt="2023-02-05T15:03:10.727" v="692"/>
          <ac:picMkLst>
            <pc:docMk/>
            <pc:sldMk cId="2498424868" sldId="2076136096"/>
            <ac:picMk id="36" creationId="{3EFFC36D-DEA5-A131-23A1-DA331ACA72EA}"/>
          </ac:picMkLst>
        </pc:picChg>
        <pc:picChg chg="mod">
          <ac:chgData name="Alex Drenea" userId="ce31b3b0-d50b-419c-bff1-98e4c71466e7" providerId="ADAL" clId="{02B89A43-57FC-4473-9E2D-9D0F4260A26D}" dt="2023-02-13T00:16:46.934" v="5532"/>
          <ac:picMkLst>
            <pc:docMk/>
            <pc:sldMk cId="2498424868" sldId="2076136096"/>
            <ac:picMk id="36" creationId="{82F86D23-8416-5E16-141B-34E66784B9E8}"/>
          </ac:picMkLst>
        </pc:picChg>
        <pc:picChg chg="mod">
          <ac:chgData name="Alex Drenea" userId="ce31b3b0-d50b-419c-bff1-98e4c71466e7" providerId="ADAL" clId="{02B89A43-57FC-4473-9E2D-9D0F4260A26D}" dt="2023-02-13T00:16:46.934" v="5532"/>
          <ac:picMkLst>
            <pc:docMk/>
            <pc:sldMk cId="2498424868" sldId="2076136096"/>
            <ac:picMk id="38" creationId="{12A97EEE-81FC-0CDF-C0B7-78932C60000C}"/>
          </ac:picMkLst>
        </pc:picChg>
        <pc:picChg chg="mod">
          <ac:chgData name="Alex Drenea" userId="ce31b3b0-d50b-419c-bff1-98e4c71466e7" providerId="ADAL" clId="{02B89A43-57FC-4473-9E2D-9D0F4260A26D}" dt="2023-02-05T15:03:10.727" v="692"/>
          <ac:picMkLst>
            <pc:docMk/>
            <pc:sldMk cId="2498424868" sldId="2076136096"/>
            <ac:picMk id="38" creationId="{355513DB-24DE-3FBB-F010-2FAF39AA8549}"/>
          </ac:picMkLst>
        </pc:picChg>
        <pc:picChg chg="mod">
          <ac:chgData name="Alex Drenea" userId="ce31b3b0-d50b-419c-bff1-98e4c71466e7" providerId="ADAL" clId="{02B89A43-57FC-4473-9E2D-9D0F4260A26D}" dt="2023-02-05T15:03:10.727" v="692"/>
          <ac:picMkLst>
            <pc:docMk/>
            <pc:sldMk cId="2498424868" sldId="2076136096"/>
            <ac:picMk id="40" creationId="{761D5D6C-DDDE-D555-6940-397A76F6A75D}"/>
          </ac:picMkLst>
        </pc:picChg>
        <pc:picChg chg="mod">
          <ac:chgData name="Alex Drenea" userId="ce31b3b0-d50b-419c-bff1-98e4c71466e7" providerId="ADAL" clId="{02B89A43-57FC-4473-9E2D-9D0F4260A26D}" dt="2023-02-13T00:16:46.934" v="5532"/>
          <ac:picMkLst>
            <pc:docMk/>
            <pc:sldMk cId="2498424868" sldId="2076136096"/>
            <ac:picMk id="40" creationId="{DB492746-DC87-B1BB-A098-12E68CD21E6C}"/>
          </ac:picMkLst>
        </pc:picChg>
        <pc:picChg chg="mod">
          <ac:chgData name="Alex Drenea" userId="ce31b3b0-d50b-419c-bff1-98e4c71466e7" providerId="ADAL" clId="{02B89A43-57FC-4473-9E2D-9D0F4260A26D}" dt="2023-02-06T15:11:21.420" v="5245"/>
          <ac:picMkLst>
            <pc:docMk/>
            <pc:sldMk cId="2498424868" sldId="2076136096"/>
            <ac:picMk id="61" creationId="{B99C0931-356F-16C7-7689-A634BF1360EA}"/>
          </ac:picMkLst>
        </pc:picChg>
        <pc:picChg chg="mod">
          <ac:chgData name="Alex Drenea" userId="ce31b3b0-d50b-419c-bff1-98e4c71466e7" providerId="ADAL" clId="{02B89A43-57FC-4473-9E2D-9D0F4260A26D}" dt="2023-02-06T15:11:21.420" v="5245"/>
          <ac:picMkLst>
            <pc:docMk/>
            <pc:sldMk cId="2498424868" sldId="2076136096"/>
            <ac:picMk id="63" creationId="{6A022089-B079-842D-CFFB-1D83A4E12E61}"/>
          </ac:picMkLst>
        </pc:picChg>
        <pc:picChg chg="mod">
          <ac:chgData name="Alex Drenea" userId="ce31b3b0-d50b-419c-bff1-98e4c71466e7" providerId="ADAL" clId="{02B89A43-57FC-4473-9E2D-9D0F4260A26D}" dt="2023-02-06T15:11:21.420" v="5245"/>
          <ac:picMkLst>
            <pc:docMk/>
            <pc:sldMk cId="2498424868" sldId="2076136096"/>
            <ac:picMk id="65" creationId="{C1C1DB97-C889-85DD-3393-88FBB90B2C38}"/>
          </ac:picMkLst>
        </pc:picChg>
        <pc:picChg chg="mod">
          <ac:chgData name="Alex Drenea" userId="ce31b3b0-d50b-419c-bff1-98e4c71466e7" providerId="ADAL" clId="{02B89A43-57FC-4473-9E2D-9D0F4260A26D}" dt="2023-02-06T15:11:21.420" v="5245"/>
          <ac:picMkLst>
            <pc:docMk/>
            <pc:sldMk cId="2498424868" sldId="2076136096"/>
            <ac:picMk id="67" creationId="{ED542ED4-0456-E827-C9F0-B1ED1FBD915F}"/>
          </ac:picMkLst>
        </pc:picChg>
        <pc:picChg chg="mod">
          <ac:chgData name="Alex Drenea" userId="ce31b3b0-d50b-419c-bff1-98e4c71466e7" providerId="ADAL" clId="{02B89A43-57FC-4473-9E2D-9D0F4260A26D}" dt="2023-02-06T15:11:21.420" v="5245"/>
          <ac:picMkLst>
            <pc:docMk/>
            <pc:sldMk cId="2498424868" sldId="2076136096"/>
            <ac:picMk id="69" creationId="{083F62BE-1540-94C8-1407-A91428341928}"/>
          </ac:picMkLst>
        </pc:picChg>
        <pc:picChg chg="mod">
          <ac:chgData name="Alex Drenea" userId="ce31b3b0-d50b-419c-bff1-98e4c71466e7" providerId="ADAL" clId="{02B89A43-57FC-4473-9E2D-9D0F4260A26D}" dt="2023-02-06T15:11:21.420" v="5245"/>
          <ac:picMkLst>
            <pc:docMk/>
            <pc:sldMk cId="2498424868" sldId="2076136096"/>
            <ac:picMk id="71" creationId="{56720D70-135C-B953-68CE-0F608B44F64B}"/>
          </ac:picMkLst>
        </pc:picChg>
        <pc:picChg chg="mod">
          <ac:chgData name="Alex Drenea" userId="ce31b3b0-d50b-419c-bff1-98e4c71466e7" providerId="ADAL" clId="{02B89A43-57FC-4473-9E2D-9D0F4260A26D}" dt="2023-02-06T15:11:21.420" v="5245"/>
          <ac:picMkLst>
            <pc:docMk/>
            <pc:sldMk cId="2498424868" sldId="2076136096"/>
            <ac:picMk id="73" creationId="{51FF9E17-BFE3-EBC5-691E-70618674CAAC}"/>
          </ac:picMkLst>
        </pc:picChg>
        <pc:picChg chg="mod">
          <ac:chgData name="Alex Drenea" userId="ce31b3b0-d50b-419c-bff1-98e4c71466e7" providerId="ADAL" clId="{02B89A43-57FC-4473-9E2D-9D0F4260A26D}" dt="2023-02-06T15:11:21.420" v="5245"/>
          <ac:picMkLst>
            <pc:docMk/>
            <pc:sldMk cId="2498424868" sldId="2076136096"/>
            <ac:picMk id="75" creationId="{9DE56049-9F51-3E96-3EC1-CC918827F382}"/>
          </ac:picMkLst>
        </pc:picChg>
        <pc:picChg chg="mod">
          <ac:chgData name="Alex Drenea" userId="ce31b3b0-d50b-419c-bff1-98e4c71466e7" providerId="ADAL" clId="{02B89A43-57FC-4473-9E2D-9D0F4260A26D}" dt="2023-02-06T15:11:21.420" v="5245"/>
          <ac:picMkLst>
            <pc:docMk/>
            <pc:sldMk cId="2498424868" sldId="2076136096"/>
            <ac:picMk id="77" creationId="{A7CC3DAA-9D77-383E-FB0C-7EB03E6B80D0}"/>
          </ac:picMkLst>
        </pc:picChg>
        <pc:picChg chg="add mod ord">
          <ac:chgData name="Alex Drenea" userId="ce31b3b0-d50b-419c-bff1-98e4c71466e7" providerId="ADAL" clId="{02B89A43-57FC-4473-9E2D-9D0F4260A26D}" dt="2023-02-21T01:32:41.506" v="7347" actId="1038"/>
          <ac:picMkLst>
            <pc:docMk/>
            <pc:sldMk cId="2498424868" sldId="2076136096"/>
            <ac:picMk id="79" creationId="{D8524A3B-3151-16DB-5523-6933BE9CF063}"/>
          </ac:picMkLst>
        </pc:picChg>
        <pc:picChg chg="add mod ord">
          <ac:chgData name="Alex Drenea" userId="ce31b3b0-d50b-419c-bff1-98e4c71466e7" providerId="ADAL" clId="{02B89A43-57FC-4473-9E2D-9D0F4260A26D}" dt="2023-02-21T01:32:41.506" v="7347" actId="1038"/>
          <ac:picMkLst>
            <pc:docMk/>
            <pc:sldMk cId="2498424868" sldId="2076136096"/>
            <ac:picMk id="80" creationId="{92E3A6BC-FE3C-B56F-3004-F9889D470F19}"/>
          </ac:picMkLst>
        </pc:picChg>
        <pc:picChg chg="mod">
          <ac:chgData name="Alex Drenea" userId="ce31b3b0-d50b-419c-bff1-98e4c71466e7" providerId="ADAL" clId="{02B89A43-57FC-4473-9E2D-9D0F4260A26D}" dt="2023-02-13T00:16:46.934" v="5532"/>
          <ac:picMkLst>
            <pc:docMk/>
            <pc:sldMk cId="2498424868" sldId="2076136096"/>
            <ac:picMk id="81" creationId="{8315E82F-A824-A58F-615C-1A75B944094C}"/>
          </ac:picMkLst>
        </pc:picChg>
        <pc:picChg chg="mod">
          <ac:chgData name="Alex Drenea" userId="ce31b3b0-d50b-419c-bff1-98e4c71466e7" providerId="ADAL" clId="{02B89A43-57FC-4473-9E2D-9D0F4260A26D}" dt="2023-02-13T00:16:46.934" v="5532"/>
          <ac:picMkLst>
            <pc:docMk/>
            <pc:sldMk cId="2498424868" sldId="2076136096"/>
            <ac:picMk id="83" creationId="{F5695650-AD60-CBBC-2FBB-2C21F1FB70DF}"/>
          </ac:picMkLst>
        </pc:picChg>
        <pc:picChg chg="mod">
          <ac:chgData name="Alex Drenea" userId="ce31b3b0-d50b-419c-bff1-98e4c71466e7" providerId="ADAL" clId="{02B89A43-57FC-4473-9E2D-9D0F4260A26D}" dt="2023-02-13T00:16:46.934" v="5532"/>
          <ac:picMkLst>
            <pc:docMk/>
            <pc:sldMk cId="2498424868" sldId="2076136096"/>
            <ac:picMk id="85" creationId="{EA3B2703-FC2D-BC0D-DE7B-C72B67629395}"/>
          </ac:picMkLst>
        </pc:picChg>
        <pc:picChg chg="mod">
          <ac:chgData name="Alex Drenea" userId="ce31b3b0-d50b-419c-bff1-98e4c71466e7" providerId="ADAL" clId="{02B89A43-57FC-4473-9E2D-9D0F4260A26D}" dt="2023-02-13T00:16:46.934" v="5532"/>
          <ac:picMkLst>
            <pc:docMk/>
            <pc:sldMk cId="2498424868" sldId="2076136096"/>
            <ac:picMk id="87" creationId="{F773197D-3B9A-2C9A-224D-94EB63BE640F}"/>
          </ac:picMkLst>
        </pc:picChg>
        <pc:picChg chg="mod">
          <ac:chgData name="Alex Drenea" userId="ce31b3b0-d50b-419c-bff1-98e4c71466e7" providerId="ADAL" clId="{02B89A43-57FC-4473-9E2D-9D0F4260A26D}" dt="2023-02-13T14:28:19.059" v="5626"/>
          <ac:picMkLst>
            <pc:docMk/>
            <pc:sldMk cId="2498424868" sldId="2076136096"/>
            <ac:picMk id="112" creationId="{07611D3C-1AA4-CE33-853C-9D083587784D}"/>
          </ac:picMkLst>
        </pc:picChg>
        <pc:picChg chg="mod">
          <ac:chgData name="Alex Drenea" userId="ce31b3b0-d50b-419c-bff1-98e4c71466e7" providerId="ADAL" clId="{02B89A43-57FC-4473-9E2D-9D0F4260A26D}" dt="2023-02-13T14:28:19.059" v="5626"/>
          <ac:picMkLst>
            <pc:docMk/>
            <pc:sldMk cId="2498424868" sldId="2076136096"/>
            <ac:picMk id="114" creationId="{7310A867-0873-205F-7791-66E3A82EC249}"/>
          </ac:picMkLst>
        </pc:picChg>
        <pc:picChg chg="mod">
          <ac:chgData name="Alex Drenea" userId="ce31b3b0-d50b-419c-bff1-98e4c71466e7" providerId="ADAL" clId="{02B89A43-57FC-4473-9E2D-9D0F4260A26D}" dt="2023-02-13T14:28:19.059" v="5626"/>
          <ac:picMkLst>
            <pc:docMk/>
            <pc:sldMk cId="2498424868" sldId="2076136096"/>
            <ac:picMk id="116" creationId="{0DF231ED-5794-CCD6-A633-83CC7204B2BF}"/>
          </ac:picMkLst>
        </pc:picChg>
        <pc:picChg chg="mod">
          <ac:chgData name="Alex Drenea" userId="ce31b3b0-d50b-419c-bff1-98e4c71466e7" providerId="ADAL" clId="{02B89A43-57FC-4473-9E2D-9D0F4260A26D}" dt="2023-02-13T14:28:19.059" v="5626"/>
          <ac:picMkLst>
            <pc:docMk/>
            <pc:sldMk cId="2498424868" sldId="2076136096"/>
            <ac:picMk id="118" creationId="{7AAA3DF1-39F4-0D23-BA20-6591F4AE24F4}"/>
          </ac:picMkLst>
        </pc:picChg>
        <pc:picChg chg="mod">
          <ac:chgData name="Alex Drenea" userId="ce31b3b0-d50b-419c-bff1-98e4c71466e7" providerId="ADAL" clId="{02B89A43-57FC-4473-9E2D-9D0F4260A26D}" dt="2023-02-13T14:28:19.059" v="5626"/>
          <ac:picMkLst>
            <pc:docMk/>
            <pc:sldMk cId="2498424868" sldId="2076136096"/>
            <ac:picMk id="120" creationId="{DB09BB24-F6D2-1629-237F-4AE12144EB7F}"/>
          </ac:picMkLst>
        </pc:picChg>
        <pc:picChg chg="mod">
          <ac:chgData name="Alex Drenea" userId="ce31b3b0-d50b-419c-bff1-98e4c71466e7" providerId="ADAL" clId="{02B89A43-57FC-4473-9E2D-9D0F4260A26D}" dt="2023-02-13T14:28:19.059" v="5626"/>
          <ac:picMkLst>
            <pc:docMk/>
            <pc:sldMk cId="2498424868" sldId="2076136096"/>
            <ac:picMk id="122" creationId="{B51B83DF-37DB-05EC-5BC7-35DB9C8B52F1}"/>
          </ac:picMkLst>
        </pc:picChg>
        <pc:picChg chg="mod">
          <ac:chgData name="Alex Drenea" userId="ce31b3b0-d50b-419c-bff1-98e4c71466e7" providerId="ADAL" clId="{02B89A43-57FC-4473-9E2D-9D0F4260A26D}" dt="2023-02-13T14:28:19.059" v="5626"/>
          <ac:picMkLst>
            <pc:docMk/>
            <pc:sldMk cId="2498424868" sldId="2076136096"/>
            <ac:picMk id="124" creationId="{507B7BF2-D961-B72E-153A-50686B1D2F9F}"/>
          </ac:picMkLst>
        </pc:picChg>
        <pc:picChg chg="mod">
          <ac:chgData name="Alex Drenea" userId="ce31b3b0-d50b-419c-bff1-98e4c71466e7" providerId="ADAL" clId="{02B89A43-57FC-4473-9E2D-9D0F4260A26D}" dt="2023-02-13T14:28:19.059" v="5626"/>
          <ac:picMkLst>
            <pc:docMk/>
            <pc:sldMk cId="2498424868" sldId="2076136096"/>
            <ac:picMk id="126" creationId="{C2F8CCC2-0A6E-F1CE-46BF-6C6202423A43}"/>
          </ac:picMkLst>
        </pc:picChg>
        <pc:picChg chg="mod">
          <ac:chgData name="Alex Drenea" userId="ce31b3b0-d50b-419c-bff1-98e4c71466e7" providerId="ADAL" clId="{02B89A43-57FC-4473-9E2D-9D0F4260A26D}" dt="2023-02-13T14:28:19.059" v="5626"/>
          <ac:picMkLst>
            <pc:docMk/>
            <pc:sldMk cId="2498424868" sldId="2076136096"/>
            <ac:picMk id="128" creationId="{5880F39A-33F1-7335-3801-0C827B9BA585}"/>
          </ac:picMkLst>
        </pc:picChg>
        <pc:picChg chg="mod">
          <ac:chgData name="Alex Drenea" userId="ce31b3b0-d50b-419c-bff1-98e4c71466e7" providerId="ADAL" clId="{02B89A43-57FC-4473-9E2D-9D0F4260A26D}" dt="2023-02-13T14:28:19.059" v="5626"/>
          <ac:picMkLst>
            <pc:docMk/>
            <pc:sldMk cId="2498424868" sldId="2076136096"/>
            <ac:picMk id="130" creationId="{9FAA6D3A-F552-9AE6-2258-3DB997D617F3}"/>
          </ac:picMkLst>
        </pc:picChg>
        <pc:picChg chg="mod">
          <ac:chgData name="Alex Drenea" userId="ce31b3b0-d50b-419c-bff1-98e4c71466e7" providerId="ADAL" clId="{02B89A43-57FC-4473-9E2D-9D0F4260A26D}" dt="2023-02-13T14:28:19.059" v="5626"/>
          <ac:picMkLst>
            <pc:docMk/>
            <pc:sldMk cId="2498424868" sldId="2076136096"/>
            <ac:picMk id="132" creationId="{37F4EF95-BA00-84CE-81AB-B35A15EE59D3}"/>
          </ac:picMkLst>
        </pc:picChg>
        <pc:cxnChg chg="mod">
          <ac:chgData name="Alex Drenea" userId="ce31b3b0-d50b-419c-bff1-98e4c71466e7" providerId="ADAL" clId="{02B89A43-57FC-4473-9E2D-9D0F4260A26D}" dt="2023-02-13T00:16:46.934" v="5532"/>
          <ac:cxnSpMkLst>
            <pc:docMk/>
            <pc:sldMk cId="2498424868" sldId="2076136096"/>
            <ac:cxnSpMk id="15" creationId="{A0CC864F-876B-C1C2-8658-3EE7723A9BE6}"/>
          </ac:cxnSpMkLst>
        </pc:cxnChg>
        <pc:cxnChg chg="mod">
          <ac:chgData name="Alex Drenea" userId="ce31b3b0-d50b-419c-bff1-98e4c71466e7" providerId="ADAL" clId="{02B89A43-57FC-4473-9E2D-9D0F4260A26D}" dt="2023-02-05T15:03:10.727" v="692"/>
          <ac:cxnSpMkLst>
            <pc:docMk/>
            <pc:sldMk cId="2498424868" sldId="2076136096"/>
            <ac:cxnSpMk id="15" creationId="{A137FAF7-E119-D4E2-6CA9-DA080FD9E0E2}"/>
          </ac:cxnSpMkLst>
        </pc:cxnChg>
        <pc:cxnChg chg="mod">
          <ac:chgData name="Alex Drenea" userId="ce31b3b0-d50b-419c-bff1-98e4c71466e7" providerId="ADAL" clId="{02B89A43-57FC-4473-9E2D-9D0F4260A26D}" dt="2023-02-05T15:03:10.727" v="692"/>
          <ac:cxnSpMkLst>
            <pc:docMk/>
            <pc:sldMk cId="2498424868" sldId="2076136096"/>
            <ac:cxnSpMk id="16" creationId="{343B1806-C9E8-8C95-2B22-94168C5FE7B7}"/>
          </ac:cxnSpMkLst>
        </pc:cxnChg>
        <pc:cxnChg chg="mod">
          <ac:chgData name="Alex Drenea" userId="ce31b3b0-d50b-419c-bff1-98e4c71466e7" providerId="ADAL" clId="{02B89A43-57FC-4473-9E2D-9D0F4260A26D}" dt="2023-02-13T00:16:46.934" v="5532"/>
          <ac:cxnSpMkLst>
            <pc:docMk/>
            <pc:sldMk cId="2498424868" sldId="2076136096"/>
            <ac:cxnSpMk id="16" creationId="{FE2240B0-EC05-A0A8-7F0A-A7E49D6C6DDD}"/>
          </ac:cxnSpMkLst>
        </pc:cxnChg>
        <pc:cxnChg chg="mod">
          <ac:chgData name="Alex Drenea" userId="ce31b3b0-d50b-419c-bff1-98e4c71466e7" providerId="ADAL" clId="{02B89A43-57FC-4473-9E2D-9D0F4260A26D}" dt="2023-02-05T15:03:10.727" v="692"/>
          <ac:cxnSpMkLst>
            <pc:docMk/>
            <pc:sldMk cId="2498424868" sldId="2076136096"/>
            <ac:cxnSpMk id="17" creationId="{83EC9F52-99B0-98DB-16A0-19297EEE13F3}"/>
          </ac:cxnSpMkLst>
        </pc:cxnChg>
        <pc:cxnChg chg="mod">
          <ac:chgData name="Alex Drenea" userId="ce31b3b0-d50b-419c-bff1-98e4c71466e7" providerId="ADAL" clId="{02B89A43-57FC-4473-9E2D-9D0F4260A26D}" dt="2023-02-13T00:16:46.934" v="5532"/>
          <ac:cxnSpMkLst>
            <pc:docMk/>
            <pc:sldMk cId="2498424868" sldId="2076136096"/>
            <ac:cxnSpMk id="17" creationId="{D93B278D-6CE6-99C8-2DB6-75DD253E5179}"/>
          </ac:cxnSpMkLst>
        </pc:cxnChg>
        <pc:cxnChg chg="mod">
          <ac:chgData name="Alex Drenea" userId="ce31b3b0-d50b-419c-bff1-98e4c71466e7" providerId="ADAL" clId="{02B89A43-57FC-4473-9E2D-9D0F4260A26D}" dt="2023-02-13T14:28:17.261" v="5624" actId="478"/>
          <ac:cxnSpMkLst>
            <pc:docMk/>
            <pc:sldMk cId="2498424868" sldId="2076136096"/>
            <ac:cxnSpMk id="18" creationId="{9477288E-7C24-3D9C-F5DE-C8D3013700ED}"/>
          </ac:cxnSpMkLst>
        </pc:cxnChg>
        <pc:cxnChg chg="mod">
          <ac:chgData name="Alex Drenea" userId="ce31b3b0-d50b-419c-bff1-98e4c71466e7" providerId="ADAL" clId="{02B89A43-57FC-4473-9E2D-9D0F4260A26D}" dt="2023-02-06T15:11:21.103" v="5244" actId="478"/>
          <ac:cxnSpMkLst>
            <pc:docMk/>
            <pc:sldMk cId="2498424868" sldId="2076136096"/>
            <ac:cxnSpMk id="18" creationId="{FF1E4575-C20A-DBB5-41E6-DCA8E1F885C1}"/>
          </ac:cxnSpMkLst>
        </pc:cxnChg>
        <pc:cxnChg chg="mod">
          <ac:chgData name="Alex Drenea" userId="ce31b3b0-d50b-419c-bff1-98e4c71466e7" providerId="ADAL" clId="{02B89A43-57FC-4473-9E2D-9D0F4260A26D}" dt="2023-02-13T14:28:17.261" v="5624" actId="478"/>
          <ac:cxnSpMkLst>
            <pc:docMk/>
            <pc:sldMk cId="2498424868" sldId="2076136096"/>
            <ac:cxnSpMk id="19" creationId="{6B67A97F-8067-1F53-841D-4F19347F3A57}"/>
          </ac:cxnSpMkLst>
        </pc:cxnChg>
        <pc:cxnChg chg="mod">
          <ac:chgData name="Alex Drenea" userId="ce31b3b0-d50b-419c-bff1-98e4c71466e7" providerId="ADAL" clId="{02B89A43-57FC-4473-9E2D-9D0F4260A26D}" dt="2023-02-05T15:03:10.727" v="692"/>
          <ac:cxnSpMkLst>
            <pc:docMk/>
            <pc:sldMk cId="2498424868" sldId="2076136096"/>
            <ac:cxnSpMk id="19" creationId="{98CF0C68-0D0C-1FBE-1EE1-EEA9BB392F5F}"/>
          </ac:cxnSpMkLst>
        </pc:cxnChg>
        <pc:cxnChg chg="mod">
          <ac:chgData name="Alex Drenea" userId="ce31b3b0-d50b-419c-bff1-98e4c71466e7" providerId="ADAL" clId="{02B89A43-57FC-4473-9E2D-9D0F4260A26D}" dt="2023-02-06T15:11:21.103" v="5244" actId="478"/>
          <ac:cxnSpMkLst>
            <pc:docMk/>
            <pc:sldMk cId="2498424868" sldId="2076136096"/>
            <ac:cxnSpMk id="20" creationId="{14A2ED2F-B47C-D9AB-AEFD-CCFAF8990705}"/>
          </ac:cxnSpMkLst>
        </pc:cxnChg>
        <pc:cxnChg chg="mod">
          <ac:chgData name="Alex Drenea" userId="ce31b3b0-d50b-419c-bff1-98e4c71466e7" providerId="ADAL" clId="{02B89A43-57FC-4473-9E2D-9D0F4260A26D}" dt="2023-02-13T14:28:17.261" v="5624" actId="478"/>
          <ac:cxnSpMkLst>
            <pc:docMk/>
            <pc:sldMk cId="2498424868" sldId="2076136096"/>
            <ac:cxnSpMk id="20" creationId="{6BDA318C-31A0-E9D9-EA11-8A84533B3CAF}"/>
          </ac:cxnSpMkLst>
        </pc:cxnChg>
        <pc:cxnChg chg="mod">
          <ac:chgData name="Alex Drenea" userId="ce31b3b0-d50b-419c-bff1-98e4c71466e7" providerId="ADAL" clId="{02B89A43-57FC-4473-9E2D-9D0F4260A26D}" dt="2023-02-05T15:03:10.727" v="692"/>
          <ac:cxnSpMkLst>
            <pc:docMk/>
            <pc:sldMk cId="2498424868" sldId="2076136096"/>
            <ac:cxnSpMk id="21" creationId="{4560E8FE-0E51-0662-0497-6F4109187538}"/>
          </ac:cxnSpMkLst>
        </pc:cxnChg>
        <pc:cxnChg chg="mod">
          <ac:chgData name="Alex Drenea" userId="ce31b3b0-d50b-419c-bff1-98e4c71466e7" providerId="ADAL" clId="{02B89A43-57FC-4473-9E2D-9D0F4260A26D}" dt="2023-02-13T00:16:46.934" v="5532"/>
          <ac:cxnSpMkLst>
            <pc:docMk/>
            <pc:sldMk cId="2498424868" sldId="2076136096"/>
            <ac:cxnSpMk id="21" creationId="{FAFCF22F-C86F-9D46-613B-A55EA8B48CBD}"/>
          </ac:cxnSpMkLst>
        </pc:cxnChg>
        <pc:cxnChg chg="mod">
          <ac:chgData name="Alex Drenea" userId="ce31b3b0-d50b-419c-bff1-98e4c71466e7" providerId="ADAL" clId="{02B89A43-57FC-4473-9E2D-9D0F4260A26D}" dt="2023-02-05T15:03:10.727" v="692"/>
          <ac:cxnSpMkLst>
            <pc:docMk/>
            <pc:sldMk cId="2498424868" sldId="2076136096"/>
            <ac:cxnSpMk id="22" creationId="{D8A7E585-2C3A-3C3F-7E0A-5FF643502F5F}"/>
          </ac:cxnSpMkLst>
        </pc:cxnChg>
        <pc:cxnChg chg="mod">
          <ac:chgData name="Alex Drenea" userId="ce31b3b0-d50b-419c-bff1-98e4c71466e7" providerId="ADAL" clId="{02B89A43-57FC-4473-9E2D-9D0F4260A26D}" dt="2023-02-13T00:16:46.934" v="5532"/>
          <ac:cxnSpMkLst>
            <pc:docMk/>
            <pc:sldMk cId="2498424868" sldId="2076136096"/>
            <ac:cxnSpMk id="22" creationId="{E77263D2-DDF8-E9D1-91B0-E13D5E1CFA68}"/>
          </ac:cxnSpMkLst>
        </pc:cxnChg>
        <pc:cxnChg chg="mod">
          <ac:chgData name="Alex Drenea" userId="ce31b3b0-d50b-419c-bff1-98e4c71466e7" providerId="ADAL" clId="{02B89A43-57FC-4473-9E2D-9D0F4260A26D}" dt="2023-02-13T14:28:17.261" v="5624" actId="478"/>
          <ac:cxnSpMkLst>
            <pc:docMk/>
            <pc:sldMk cId="2498424868" sldId="2076136096"/>
            <ac:cxnSpMk id="23" creationId="{48E40BEA-9E2C-9AB6-F609-8DB371E46705}"/>
          </ac:cxnSpMkLst>
        </pc:cxnChg>
        <pc:cxnChg chg="mod">
          <ac:chgData name="Alex Drenea" userId="ce31b3b0-d50b-419c-bff1-98e4c71466e7" providerId="ADAL" clId="{02B89A43-57FC-4473-9E2D-9D0F4260A26D}" dt="2023-02-06T15:11:21.103" v="5244" actId="478"/>
          <ac:cxnSpMkLst>
            <pc:docMk/>
            <pc:sldMk cId="2498424868" sldId="2076136096"/>
            <ac:cxnSpMk id="23" creationId="{50ADB86E-720E-BF28-F90A-A8E66D413608}"/>
          </ac:cxnSpMkLst>
        </pc:cxnChg>
        <pc:cxnChg chg="mod">
          <ac:chgData name="Alex Drenea" userId="ce31b3b0-d50b-419c-bff1-98e4c71466e7" providerId="ADAL" clId="{02B89A43-57FC-4473-9E2D-9D0F4260A26D}" dt="2023-02-13T14:28:17.261" v="5624" actId="478"/>
          <ac:cxnSpMkLst>
            <pc:docMk/>
            <pc:sldMk cId="2498424868" sldId="2076136096"/>
            <ac:cxnSpMk id="25" creationId="{58B3417A-CC58-343A-A66E-E1381881482B}"/>
          </ac:cxnSpMkLst>
        </pc:cxnChg>
        <pc:cxnChg chg="mod">
          <ac:chgData name="Alex Drenea" userId="ce31b3b0-d50b-419c-bff1-98e4c71466e7" providerId="ADAL" clId="{02B89A43-57FC-4473-9E2D-9D0F4260A26D}" dt="2023-02-13T00:16:46.934" v="5532"/>
          <ac:cxnSpMkLst>
            <pc:docMk/>
            <pc:sldMk cId="2498424868" sldId="2076136096"/>
            <ac:cxnSpMk id="27" creationId="{D05760CC-0FCC-5992-0686-FB0EE1CB4D22}"/>
          </ac:cxnSpMkLst>
        </pc:cxnChg>
        <pc:cxnChg chg="mod">
          <ac:chgData name="Alex Drenea" userId="ce31b3b0-d50b-419c-bff1-98e4c71466e7" providerId="ADAL" clId="{02B89A43-57FC-4473-9E2D-9D0F4260A26D}" dt="2023-02-06T15:11:21.420" v="5245"/>
          <ac:cxnSpMkLst>
            <pc:docMk/>
            <pc:sldMk cId="2498424868" sldId="2076136096"/>
            <ac:cxnSpMk id="52" creationId="{75994CE6-34C4-A53B-BC76-6FDCB88A6870}"/>
          </ac:cxnSpMkLst>
        </pc:cxnChg>
        <pc:cxnChg chg="mod">
          <ac:chgData name="Alex Drenea" userId="ce31b3b0-d50b-419c-bff1-98e4c71466e7" providerId="ADAL" clId="{02B89A43-57FC-4473-9E2D-9D0F4260A26D}" dt="2023-02-06T15:11:21.420" v="5245"/>
          <ac:cxnSpMkLst>
            <pc:docMk/>
            <pc:sldMk cId="2498424868" sldId="2076136096"/>
            <ac:cxnSpMk id="53" creationId="{7F0AC381-6335-D9CB-1B20-786D10F23A87}"/>
          </ac:cxnSpMkLst>
        </pc:cxnChg>
        <pc:cxnChg chg="mod">
          <ac:chgData name="Alex Drenea" userId="ce31b3b0-d50b-419c-bff1-98e4c71466e7" providerId="ADAL" clId="{02B89A43-57FC-4473-9E2D-9D0F4260A26D}" dt="2023-02-06T15:11:21.420" v="5245"/>
          <ac:cxnSpMkLst>
            <pc:docMk/>
            <pc:sldMk cId="2498424868" sldId="2076136096"/>
            <ac:cxnSpMk id="54" creationId="{5CF4C56B-DE38-740E-3984-B57B928B2261}"/>
          </ac:cxnSpMkLst>
        </pc:cxnChg>
        <pc:cxnChg chg="mod">
          <ac:chgData name="Alex Drenea" userId="ce31b3b0-d50b-419c-bff1-98e4c71466e7" providerId="ADAL" clId="{02B89A43-57FC-4473-9E2D-9D0F4260A26D}" dt="2023-02-13T14:28:18.573" v="5625" actId="478"/>
          <ac:cxnSpMkLst>
            <pc:docMk/>
            <pc:sldMk cId="2498424868" sldId="2076136096"/>
            <ac:cxnSpMk id="55" creationId="{39BF6BB9-88B1-1D53-3F80-ECC3F529C638}"/>
          </ac:cxnSpMkLst>
        </pc:cxnChg>
        <pc:cxnChg chg="mod">
          <ac:chgData name="Alex Drenea" userId="ce31b3b0-d50b-419c-bff1-98e4c71466e7" providerId="ADAL" clId="{02B89A43-57FC-4473-9E2D-9D0F4260A26D}" dt="2023-02-06T15:11:21.420" v="5245"/>
          <ac:cxnSpMkLst>
            <pc:docMk/>
            <pc:sldMk cId="2498424868" sldId="2076136096"/>
            <ac:cxnSpMk id="56" creationId="{39D0C9FD-D0CE-9D6D-D04C-720E8B26A469}"/>
          </ac:cxnSpMkLst>
        </pc:cxnChg>
        <pc:cxnChg chg="mod">
          <ac:chgData name="Alex Drenea" userId="ce31b3b0-d50b-419c-bff1-98e4c71466e7" providerId="ADAL" clId="{02B89A43-57FC-4473-9E2D-9D0F4260A26D}" dt="2023-02-13T14:28:18.573" v="5625" actId="478"/>
          <ac:cxnSpMkLst>
            <pc:docMk/>
            <pc:sldMk cId="2498424868" sldId="2076136096"/>
            <ac:cxnSpMk id="57" creationId="{465ACA56-5362-F4BF-B1BD-AA727126A731}"/>
          </ac:cxnSpMkLst>
        </pc:cxnChg>
        <pc:cxnChg chg="mod">
          <ac:chgData name="Alex Drenea" userId="ce31b3b0-d50b-419c-bff1-98e4c71466e7" providerId="ADAL" clId="{02B89A43-57FC-4473-9E2D-9D0F4260A26D}" dt="2023-02-06T15:11:21.420" v="5245"/>
          <ac:cxnSpMkLst>
            <pc:docMk/>
            <pc:sldMk cId="2498424868" sldId="2076136096"/>
            <ac:cxnSpMk id="58" creationId="{17AFBACE-D01A-98FD-E9A0-B5171B392F1D}"/>
          </ac:cxnSpMkLst>
        </pc:cxnChg>
        <pc:cxnChg chg="mod">
          <ac:chgData name="Alex Drenea" userId="ce31b3b0-d50b-419c-bff1-98e4c71466e7" providerId="ADAL" clId="{02B89A43-57FC-4473-9E2D-9D0F4260A26D}" dt="2023-02-06T15:11:21.420" v="5245"/>
          <ac:cxnSpMkLst>
            <pc:docMk/>
            <pc:sldMk cId="2498424868" sldId="2076136096"/>
            <ac:cxnSpMk id="59" creationId="{88F1A69F-E3A5-D928-7005-64470947B612}"/>
          </ac:cxnSpMkLst>
        </pc:cxnChg>
        <pc:cxnChg chg="mod">
          <ac:chgData name="Alex Drenea" userId="ce31b3b0-d50b-419c-bff1-98e4c71466e7" providerId="ADAL" clId="{02B89A43-57FC-4473-9E2D-9D0F4260A26D}" dt="2023-02-13T14:28:18.573" v="5625" actId="478"/>
          <ac:cxnSpMkLst>
            <pc:docMk/>
            <pc:sldMk cId="2498424868" sldId="2076136096"/>
            <ac:cxnSpMk id="60" creationId="{2DFE9497-68CD-F41D-A0EC-D276E803B2B5}"/>
          </ac:cxnSpMkLst>
        </pc:cxnChg>
        <pc:cxnChg chg="mod">
          <ac:chgData name="Alex Drenea" userId="ce31b3b0-d50b-419c-bff1-98e4c71466e7" providerId="ADAL" clId="{02B89A43-57FC-4473-9E2D-9D0F4260A26D}" dt="2023-02-13T14:28:19.059" v="5626"/>
          <ac:cxnSpMkLst>
            <pc:docMk/>
            <pc:sldMk cId="2498424868" sldId="2076136096"/>
            <ac:cxnSpMk id="99" creationId="{18D9247E-BA4E-337D-E209-047A5833283B}"/>
          </ac:cxnSpMkLst>
        </pc:cxnChg>
        <pc:cxnChg chg="mod">
          <ac:chgData name="Alex Drenea" userId="ce31b3b0-d50b-419c-bff1-98e4c71466e7" providerId="ADAL" clId="{02B89A43-57FC-4473-9E2D-9D0F4260A26D}" dt="2023-02-13T14:28:19.059" v="5626"/>
          <ac:cxnSpMkLst>
            <pc:docMk/>
            <pc:sldMk cId="2498424868" sldId="2076136096"/>
            <ac:cxnSpMk id="100" creationId="{3E083E07-8AD9-6135-E80F-4C1F6DBD9ED6}"/>
          </ac:cxnSpMkLst>
        </pc:cxnChg>
        <pc:cxnChg chg="mod">
          <ac:chgData name="Alex Drenea" userId="ce31b3b0-d50b-419c-bff1-98e4c71466e7" providerId="ADAL" clId="{02B89A43-57FC-4473-9E2D-9D0F4260A26D}" dt="2023-02-13T14:28:19.059" v="5626"/>
          <ac:cxnSpMkLst>
            <pc:docMk/>
            <pc:sldMk cId="2498424868" sldId="2076136096"/>
            <ac:cxnSpMk id="101" creationId="{4BC5E671-5F3C-925A-3BE1-03ED5474B052}"/>
          </ac:cxnSpMkLst>
        </pc:cxnChg>
        <pc:cxnChg chg="mod">
          <ac:chgData name="Alex Drenea" userId="ce31b3b0-d50b-419c-bff1-98e4c71466e7" providerId="ADAL" clId="{02B89A43-57FC-4473-9E2D-9D0F4260A26D}" dt="2023-02-13T14:28:19.059" v="5626"/>
          <ac:cxnSpMkLst>
            <pc:docMk/>
            <pc:sldMk cId="2498424868" sldId="2076136096"/>
            <ac:cxnSpMk id="102" creationId="{9F05F60C-48DF-A67F-FC29-B50DCB7925AF}"/>
          </ac:cxnSpMkLst>
        </pc:cxnChg>
        <pc:cxnChg chg="mod">
          <ac:chgData name="Alex Drenea" userId="ce31b3b0-d50b-419c-bff1-98e4c71466e7" providerId="ADAL" clId="{02B89A43-57FC-4473-9E2D-9D0F4260A26D}" dt="2023-02-13T14:28:19.059" v="5626"/>
          <ac:cxnSpMkLst>
            <pc:docMk/>
            <pc:sldMk cId="2498424868" sldId="2076136096"/>
            <ac:cxnSpMk id="103" creationId="{1288CFF0-44E6-07FF-B963-FC61CA7BF61E}"/>
          </ac:cxnSpMkLst>
        </pc:cxnChg>
        <pc:cxnChg chg="mod">
          <ac:chgData name="Alex Drenea" userId="ce31b3b0-d50b-419c-bff1-98e4c71466e7" providerId="ADAL" clId="{02B89A43-57FC-4473-9E2D-9D0F4260A26D}" dt="2023-02-13T14:28:19.059" v="5626"/>
          <ac:cxnSpMkLst>
            <pc:docMk/>
            <pc:sldMk cId="2498424868" sldId="2076136096"/>
            <ac:cxnSpMk id="104" creationId="{D6BBF018-A052-4286-ABB7-E257FA4FF2A0}"/>
          </ac:cxnSpMkLst>
        </pc:cxnChg>
        <pc:cxnChg chg="mod">
          <ac:chgData name="Alex Drenea" userId="ce31b3b0-d50b-419c-bff1-98e4c71466e7" providerId="ADAL" clId="{02B89A43-57FC-4473-9E2D-9D0F4260A26D}" dt="2023-02-13T14:28:19.059" v="5626"/>
          <ac:cxnSpMkLst>
            <pc:docMk/>
            <pc:sldMk cId="2498424868" sldId="2076136096"/>
            <ac:cxnSpMk id="105" creationId="{6237B6AD-34CA-6092-16C2-7AED9DC5E1F2}"/>
          </ac:cxnSpMkLst>
        </pc:cxnChg>
        <pc:cxnChg chg="mod">
          <ac:chgData name="Alex Drenea" userId="ce31b3b0-d50b-419c-bff1-98e4c71466e7" providerId="ADAL" clId="{02B89A43-57FC-4473-9E2D-9D0F4260A26D}" dt="2023-02-13T14:28:19.059" v="5626"/>
          <ac:cxnSpMkLst>
            <pc:docMk/>
            <pc:sldMk cId="2498424868" sldId="2076136096"/>
            <ac:cxnSpMk id="106" creationId="{CA2E4F5B-3CC1-BEE8-322F-BFDC48A88B12}"/>
          </ac:cxnSpMkLst>
        </pc:cxnChg>
        <pc:cxnChg chg="mod">
          <ac:chgData name="Alex Drenea" userId="ce31b3b0-d50b-419c-bff1-98e4c71466e7" providerId="ADAL" clId="{02B89A43-57FC-4473-9E2D-9D0F4260A26D}" dt="2023-02-13T14:28:19.059" v="5626"/>
          <ac:cxnSpMkLst>
            <pc:docMk/>
            <pc:sldMk cId="2498424868" sldId="2076136096"/>
            <ac:cxnSpMk id="107" creationId="{B448DC43-091C-2767-B7C1-1EAEF96B31DB}"/>
          </ac:cxnSpMkLst>
        </pc:cxnChg>
        <pc:cxnChg chg="mod">
          <ac:chgData name="Alex Drenea" userId="ce31b3b0-d50b-419c-bff1-98e4c71466e7" providerId="ADAL" clId="{02B89A43-57FC-4473-9E2D-9D0F4260A26D}" dt="2023-02-13T14:28:19.059" v="5626"/>
          <ac:cxnSpMkLst>
            <pc:docMk/>
            <pc:sldMk cId="2498424868" sldId="2076136096"/>
            <ac:cxnSpMk id="109" creationId="{CBB51431-6E2A-8080-5684-C5AA2C8FF092}"/>
          </ac:cxnSpMkLst>
        </pc:cxnChg>
        <pc:cxnChg chg="mod">
          <ac:chgData name="Alex Drenea" userId="ce31b3b0-d50b-419c-bff1-98e4c71466e7" providerId="ADAL" clId="{02B89A43-57FC-4473-9E2D-9D0F4260A26D}" dt="2023-02-13T14:28:19.059" v="5626"/>
          <ac:cxnSpMkLst>
            <pc:docMk/>
            <pc:sldMk cId="2498424868" sldId="2076136096"/>
            <ac:cxnSpMk id="111" creationId="{EF6B3EB5-D97C-DCCC-30CC-A5BB7D2D798E}"/>
          </ac:cxnSpMkLst>
        </pc:cxnChg>
      </pc:sldChg>
      <pc:sldChg chg="addSp modSp add mod ord modNotesTx">
        <pc:chgData name="Alex Drenea" userId="ce31b3b0-d50b-419c-bff1-98e4c71466e7" providerId="ADAL" clId="{02B89A43-57FC-4473-9E2D-9D0F4260A26D}" dt="2023-02-21T01:26:12.765" v="7224" actId="20577"/>
        <pc:sldMkLst>
          <pc:docMk/>
          <pc:sldMk cId="404727455" sldId="2076136097"/>
        </pc:sldMkLst>
        <pc:spChg chg="mod">
          <ac:chgData name="Alex Drenea" userId="ce31b3b0-d50b-419c-bff1-98e4c71466e7" providerId="ADAL" clId="{02B89A43-57FC-4473-9E2D-9D0F4260A26D}" dt="2023-02-21T01:21:03.011" v="6634" actId="1076"/>
          <ac:spMkLst>
            <pc:docMk/>
            <pc:sldMk cId="404727455" sldId="2076136097"/>
            <ac:spMk id="2" creationId="{3B5FEEE5-EB42-74A5-D140-6DEE42C866BE}"/>
          </ac:spMkLst>
        </pc:spChg>
        <pc:spChg chg="add mod">
          <ac:chgData name="Alex Drenea" userId="ce31b3b0-d50b-419c-bff1-98e4c71466e7" providerId="ADAL" clId="{02B89A43-57FC-4473-9E2D-9D0F4260A26D}" dt="2023-02-05T23:40:28.867" v="1984" actId="6549"/>
          <ac:spMkLst>
            <pc:docMk/>
            <pc:sldMk cId="404727455" sldId="2076136097"/>
            <ac:spMk id="3" creationId="{F49C0E73-EBE3-4DC9-4399-CA5C6606FDA7}"/>
          </ac:spMkLst>
        </pc:spChg>
        <pc:spChg chg="add mod">
          <ac:chgData name="Alex Drenea" userId="ce31b3b0-d50b-419c-bff1-98e4c71466e7" providerId="ADAL" clId="{02B89A43-57FC-4473-9E2D-9D0F4260A26D}" dt="2023-02-21T01:23:42.133" v="6700" actId="1076"/>
          <ac:spMkLst>
            <pc:docMk/>
            <pc:sldMk cId="404727455" sldId="2076136097"/>
            <ac:spMk id="6" creationId="{C4D96646-465E-3C9B-CE68-4046F5BAFDA7}"/>
          </ac:spMkLst>
        </pc:spChg>
        <pc:grpChg chg="mod">
          <ac:chgData name="Alex Drenea" userId="ce31b3b0-d50b-419c-bff1-98e4c71466e7" providerId="ADAL" clId="{02B89A43-57FC-4473-9E2D-9D0F4260A26D}" dt="2023-02-21T01:21:14.740" v="6635" actId="1076"/>
          <ac:grpSpMkLst>
            <pc:docMk/>
            <pc:sldMk cId="404727455" sldId="2076136097"/>
            <ac:grpSpMk id="20" creationId="{BDFAA42E-C132-B087-556F-2E38A67CF83C}"/>
          </ac:grpSpMkLst>
        </pc:grpChg>
        <pc:grpChg chg="mod">
          <ac:chgData name="Alex Drenea" userId="ce31b3b0-d50b-419c-bff1-98e4c71466e7" providerId="ADAL" clId="{02B89A43-57FC-4473-9E2D-9D0F4260A26D}" dt="2023-02-21T01:21:14.740" v="6635" actId="1076"/>
          <ac:grpSpMkLst>
            <pc:docMk/>
            <pc:sldMk cId="404727455" sldId="2076136097"/>
            <ac:grpSpMk id="30" creationId="{F2496A8D-E3A3-C579-7915-DB6CB8B6E5C9}"/>
          </ac:grpSpMkLst>
        </pc:grpChg>
        <pc:picChg chg="add mod">
          <ac:chgData name="Alex Drenea" userId="ce31b3b0-d50b-419c-bff1-98e4c71466e7" providerId="ADAL" clId="{02B89A43-57FC-4473-9E2D-9D0F4260A26D}" dt="2023-02-05T23:40:48.522" v="1989" actId="1076"/>
          <ac:picMkLst>
            <pc:docMk/>
            <pc:sldMk cId="404727455" sldId="2076136097"/>
            <ac:picMk id="5" creationId="{8FE2A22C-CA0C-A161-628E-C0CBD6391DA7}"/>
          </ac:picMkLst>
        </pc:picChg>
        <pc:picChg chg="mod">
          <ac:chgData name="Alex Drenea" userId="ce31b3b0-d50b-419c-bff1-98e4c71466e7" providerId="ADAL" clId="{02B89A43-57FC-4473-9E2D-9D0F4260A26D}" dt="2023-02-21T01:21:14.740" v="6635" actId="1076"/>
          <ac:picMkLst>
            <pc:docMk/>
            <pc:sldMk cId="404727455" sldId="2076136097"/>
            <ac:picMk id="7" creationId="{746A1EB0-E7FF-98E3-C4D4-D3A407115142}"/>
          </ac:picMkLst>
        </pc:picChg>
        <pc:picChg chg="mod">
          <ac:chgData name="Alex Drenea" userId="ce31b3b0-d50b-419c-bff1-98e4c71466e7" providerId="ADAL" clId="{02B89A43-57FC-4473-9E2D-9D0F4260A26D}" dt="2023-02-21T01:21:14.740" v="6635" actId="1076"/>
          <ac:picMkLst>
            <pc:docMk/>
            <pc:sldMk cId="404727455" sldId="2076136097"/>
            <ac:picMk id="10" creationId="{2E884665-4820-93E8-980F-6AF76FD1B8C3}"/>
          </ac:picMkLst>
        </pc:picChg>
        <pc:picChg chg="mod">
          <ac:chgData name="Alex Drenea" userId="ce31b3b0-d50b-419c-bff1-98e4c71466e7" providerId="ADAL" clId="{02B89A43-57FC-4473-9E2D-9D0F4260A26D}" dt="2023-02-21T01:21:14.740" v="6635" actId="1076"/>
          <ac:picMkLst>
            <pc:docMk/>
            <pc:sldMk cId="404727455" sldId="2076136097"/>
            <ac:picMk id="16" creationId="{9518A150-86B4-524C-ED29-F300BE2A63AB}"/>
          </ac:picMkLst>
        </pc:picChg>
        <pc:picChg chg="mod">
          <ac:chgData name="Alex Drenea" userId="ce31b3b0-d50b-419c-bff1-98e4c71466e7" providerId="ADAL" clId="{02B89A43-57FC-4473-9E2D-9D0F4260A26D}" dt="2023-02-21T01:21:14.740" v="6635" actId="1076"/>
          <ac:picMkLst>
            <pc:docMk/>
            <pc:sldMk cId="404727455" sldId="2076136097"/>
            <ac:picMk id="3074" creationId="{EFC151C6-9F6C-B530-AC95-3FAB1F60C29E}"/>
          </ac:picMkLst>
        </pc:picChg>
        <pc:picChg chg="mod">
          <ac:chgData name="Alex Drenea" userId="ce31b3b0-d50b-419c-bff1-98e4c71466e7" providerId="ADAL" clId="{02B89A43-57FC-4473-9E2D-9D0F4260A26D}" dt="2023-02-21T01:21:14.740" v="6635" actId="1076"/>
          <ac:picMkLst>
            <pc:docMk/>
            <pc:sldMk cId="404727455" sldId="2076136097"/>
            <ac:picMk id="3076" creationId="{B37D850D-4878-4631-0526-9E5D31834AB9}"/>
          </ac:picMkLst>
        </pc:picChg>
        <pc:picChg chg="mod">
          <ac:chgData name="Alex Drenea" userId="ce31b3b0-d50b-419c-bff1-98e4c71466e7" providerId="ADAL" clId="{02B89A43-57FC-4473-9E2D-9D0F4260A26D}" dt="2023-02-21T01:21:14.740" v="6635" actId="1076"/>
          <ac:picMkLst>
            <pc:docMk/>
            <pc:sldMk cId="404727455" sldId="2076136097"/>
            <ac:picMk id="3082" creationId="{573D3AC6-968E-A536-8EAC-84887EE22006}"/>
          </ac:picMkLst>
        </pc:picChg>
        <pc:picChg chg="mod">
          <ac:chgData name="Alex Drenea" userId="ce31b3b0-d50b-419c-bff1-98e4c71466e7" providerId="ADAL" clId="{02B89A43-57FC-4473-9E2D-9D0F4260A26D}" dt="2023-02-21T01:21:14.740" v="6635" actId="1076"/>
          <ac:picMkLst>
            <pc:docMk/>
            <pc:sldMk cId="404727455" sldId="2076136097"/>
            <ac:picMk id="3084" creationId="{26034410-D3FF-D805-400B-7E96BF4A4333}"/>
          </ac:picMkLst>
        </pc:picChg>
        <pc:picChg chg="mod">
          <ac:chgData name="Alex Drenea" userId="ce31b3b0-d50b-419c-bff1-98e4c71466e7" providerId="ADAL" clId="{02B89A43-57FC-4473-9E2D-9D0F4260A26D}" dt="2023-02-21T01:21:14.740" v="6635" actId="1076"/>
          <ac:picMkLst>
            <pc:docMk/>
            <pc:sldMk cId="404727455" sldId="2076136097"/>
            <ac:picMk id="3086" creationId="{41409589-3A8C-92FC-0650-6A8F53458EF3}"/>
          </ac:picMkLst>
        </pc:picChg>
        <pc:picChg chg="mod">
          <ac:chgData name="Alex Drenea" userId="ce31b3b0-d50b-419c-bff1-98e4c71466e7" providerId="ADAL" clId="{02B89A43-57FC-4473-9E2D-9D0F4260A26D}" dt="2023-02-21T01:21:14.740" v="6635" actId="1076"/>
          <ac:picMkLst>
            <pc:docMk/>
            <pc:sldMk cId="404727455" sldId="2076136097"/>
            <ac:picMk id="3088" creationId="{C3994EEE-DFF1-2793-6517-A62BD542D504}"/>
          </ac:picMkLst>
        </pc:picChg>
        <pc:picChg chg="mod">
          <ac:chgData name="Alex Drenea" userId="ce31b3b0-d50b-419c-bff1-98e4c71466e7" providerId="ADAL" clId="{02B89A43-57FC-4473-9E2D-9D0F4260A26D}" dt="2023-02-21T01:21:14.740" v="6635" actId="1076"/>
          <ac:picMkLst>
            <pc:docMk/>
            <pc:sldMk cId="404727455" sldId="2076136097"/>
            <ac:picMk id="3092" creationId="{FE784BAC-FF04-5540-782C-251D730900D8}"/>
          </ac:picMkLst>
        </pc:picChg>
        <pc:picChg chg="mod">
          <ac:chgData name="Alex Drenea" userId="ce31b3b0-d50b-419c-bff1-98e4c71466e7" providerId="ADAL" clId="{02B89A43-57FC-4473-9E2D-9D0F4260A26D}" dt="2023-02-21T01:21:14.740" v="6635" actId="1076"/>
          <ac:picMkLst>
            <pc:docMk/>
            <pc:sldMk cId="404727455" sldId="2076136097"/>
            <ac:picMk id="3094" creationId="{7A9580A2-2F73-0A74-133A-A8E102E8F99C}"/>
          </ac:picMkLst>
        </pc:picChg>
        <pc:picChg chg="mod">
          <ac:chgData name="Alex Drenea" userId="ce31b3b0-d50b-419c-bff1-98e4c71466e7" providerId="ADAL" clId="{02B89A43-57FC-4473-9E2D-9D0F4260A26D}" dt="2023-02-21T01:21:14.740" v="6635" actId="1076"/>
          <ac:picMkLst>
            <pc:docMk/>
            <pc:sldMk cId="404727455" sldId="2076136097"/>
            <ac:picMk id="3096" creationId="{F5C0B514-8ECF-EE23-80FC-368FE9BB9333}"/>
          </ac:picMkLst>
        </pc:picChg>
        <pc:picChg chg="mod">
          <ac:chgData name="Alex Drenea" userId="ce31b3b0-d50b-419c-bff1-98e4c71466e7" providerId="ADAL" clId="{02B89A43-57FC-4473-9E2D-9D0F4260A26D}" dt="2023-02-21T01:21:14.740" v="6635" actId="1076"/>
          <ac:picMkLst>
            <pc:docMk/>
            <pc:sldMk cId="404727455" sldId="2076136097"/>
            <ac:picMk id="3098" creationId="{6EE20924-13EF-D167-49C8-90B89A2020CF}"/>
          </ac:picMkLst>
        </pc:picChg>
        <pc:cxnChg chg="mod">
          <ac:chgData name="Alex Drenea" userId="ce31b3b0-d50b-419c-bff1-98e4c71466e7" providerId="ADAL" clId="{02B89A43-57FC-4473-9E2D-9D0F4260A26D}" dt="2023-02-21T01:21:14.740" v="6635" actId="1076"/>
          <ac:cxnSpMkLst>
            <pc:docMk/>
            <pc:sldMk cId="404727455" sldId="2076136097"/>
            <ac:cxnSpMk id="15" creationId="{62248FC9-2812-590D-0891-5D089A2A7825}"/>
          </ac:cxnSpMkLst>
        </pc:cxnChg>
        <pc:cxnChg chg="mod">
          <ac:chgData name="Alex Drenea" userId="ce31b3b0-d50b-419c-bff1-98e4c71466e7" providerId="ADAL" clId="{02B89A43-57FC-4473-9E2D-9D0F4260A26D}" dt="2023-02-21T01:21:14.740" v="6635" actId="1076"/>
          <ac:cxnSpMkLst>
            <pc:docMk/>
            <pc:sldMk cId="404727455" sldId="2076136097"/>
            <ac:cxnSpMk id="21" creationId="{A798BF4B-8D8D-06BF-FCE9-D8C76D90F2C1}"/>
          </ac:cxnSpMkLst>
        </pc:cxnChg>
        <pc:cxnChg chg="mod">
          <ac:chgData name="Alex Drenea" userId="ce31b3b0-d50b-419c-bff1-98e4c71466e7" providerId="ADAL" clId="{02B89A43-57FC-4473-9E2D-9D0F4260A26D}" dt="2023-02-21T01:21:14.740" v="6635" actId="1076"/>
          <ac:cxnSpMkLst>
            <pc:docMk/>
            <pc:sldMk cId="404727455" sldId="2076136097"/>
            <ac:cxnSpMk id="25" creationId="{CA43E26F-DCB2-9FB9-3988-F24A1AB05DA3}"/>
          </ac:cxnSpMkLst>
        </pc:cxnChg>
        <pc:cxnChg chg="mod">
          <ac:chgData name="Alex Drenea" userId="ce31b3b0-d50b-419c-bff1-98e4c71466e7" providerId="ADAL" clId="{02B89A43-57FC-4473-9E2D-9D0F4260A26D}" dt="2023-02-21T01:21:14.740" v="6635" actId="1076"/>
          <ac:cxnSpMkLst>
            <pc:docMk/>
            <pc:sldMk cId="404727455" sldId="2076136097"/>
            <ac:cxnSpMk id="28" creationId="{EA7D712E-0849-5858-B9B1-54DD9D5166AD}"/>
          </ac:cxnSpMkLst>
        </pc:cxnChg>
        <pc:cxnChg chg="mod">
          <ac:chgData name="Alex Drenea" userId="ce31b3b0-d50b-419c-bff1-98e4c71466e7" providerId="ADAL" clId="{02B89A43-57FC-4473-9E2D-9D0F4260A26D}" dt="2023-02-21T01:21:14.740" v="6635" actId="1076"/>
          <ac:cxnSpMkLst>
            <pc:docMk/>
            <pc:sldMk cId="404727455" sldId="2076136097"/>
            <ac:cxnSpMk id="32" creationId="{C2048FF6-92F4-5E4D-D2D4-6C1C878A6418}"/>
          </ac:cxnSpMkLst>
        </pc:cxnChg>
        <pc:cxnChg chg="mod">
          <ac:chgData name="Alex Drenea" userId="ce31b3b0-d50b-419c-bff1-98e4c71466e7" providerId="ADAL" clId="{02B89A43-57FC-4473-9E2D-9D0F4260A26D}" dt="2023-02-21T01:21:14.740" v="6635" actId="1076"/>
          <ac:cxnSpMkLst>
            <pc:docMk/>
            <pc:sldMk cId="404727455" sldId="2076136097"/>
            <ac:cxnSpMk id="36" creationId="{98E47360-6B29-C841-3192-A55DE78EE860}"/>
          </ac:cxnSpMkLst>
        </pc:cxnChg>
        <pc:cxnChg chg="mod">
          <ac:chgData name="Alex Drenea" userId="ce31b3b0-d50b-419c-bff1-98e4c71466e7" providerId="ADAL" clId="{02B89A43-57FC-4473-9E2D-9D0F4260A26D}" dt="2023-02-21T01:21:14.740" v="6635" actId="1076"/>
          <ac:cxnSpMkLst>
            <pc:docMk/>
            <pc:sldMk cId="404727455" sldId="2076136097"/>
            <ac:cxnSpMk id="53" creationId="{CA25B541-98F4-CD16-048E-3FA12109811F}"/>
          </ac:cxnSpMkLst>
        </pc:cxnChg>
        <pc:cxnChg chg="mod">
          <ac:chgData name="Alex Drenea" userId="ce31b3b0-d50b-419c-bff1-98e4c71466e7" providerId="ADAL" clId="{02B89A43-57FC-4473-9E2D-9D0F4260A26D}" dt="2023-02-21T01:21:14.740" v="6635" actId="1076"/>
          <ac:cxnSpMkLst>
            <pc:docMk/>
            <pc:sldMk cId="404727455" sldId="2076136097"/>
            <ac:cxnSpMk id="57" creationId="{A8122BC2-FB9F-B5C7-EC38-AC2AB44E5E30}"/>
          </ac:cxnSpMkLst>
        </pc:cxnChg>
        <pc:cxnChg chg="mod">
          <ac:chgData name="Alex Drenea" userId="ce31b3b0-d50b-419c-bff1-98e4c71466e7" providerId="ADAL" clId="{02B89A43-57FC-4473-9E2D-9D0F4260A26D}" dt="2023-02-21T01:21:14.740" v="6635" actId="1076"/>
          <ac:cxnSpMkLst>
            <pc:docMk/>
            <pc:sldMk cId="404727455" sldId="2076136097"/>
            <ac:cxnSpMk id="61" creationId="{AF4E56A3-7C02-41EA-6010-3F47D2FD6856}"/>
          </ac:cxnSpMkLst>
        </pc:cxnChg>
        <pc:cxnChg chg="mod">
          <ac:chgData name="Alex Drenea" userId="ce31b3b0-d50b-419c-bff1-98e4c71466e7" providerId="ADAL" clId="{02B89A43-57FC-4473-9E2D-9D0F4260A26D}" dt="2023-02-21T01:21:14.740" v="6635" actId="1076"/>
          <ac:cxnSpMkLst>
            <pc:docMk/>
            <pc:sldMk cId="404727455" sldId="2076136097"/>
            <ac:cxnSpMk id="3073" creationId="{F972AE3D-8A21-54E3-F0D4-37BBC353EC6A}"/>
          </ac:cxnSpMkLst>
        </pc:cxnChg>
      </pc:sldChg>
      <pc:sldChg chg="addSp delSp modSp add mod ord modNotesTx">
        <pc:chgData name="Alex Drenea" userId="ce31b3b0-d50b-419c-bff1-98e4c71466e7" providerId="ADAL" clId="{02B89A43-57FC-4473-9E2D-9D0F4260A26D}" dt="2023-02-21T01:26:32.615" v="7249" actId="20577"/>
        <pc:sldMkLst>
          <pc:docMk/>
          <pc:sldMk cId="1282615144" sldId="2076136098"/>
        </pc:sldMkLst>
        <pc:spChg chg="mod">
          <ac:chgData name="Alex Drenea" userId="ce31b3b0-d50b-419c-bff1-98e4c71466e7" providerId="ADAL" clId="{02B89A43-57FC-4473-9E2D-9D0F4260A26D}" dt="2023-02-21T01:21:31.413" v="6637" actId="1076"/>
          <ac:spMkLst>
            <pc:docMk/>
            <pc:sldMk cId="1282615144" sldId="2076136098"/>
            <ac:spMk id="2" creationId="{3B5FEEE5-EB42-74A5-D140-6DEE42C866BE}"/>
          </ac:spMkLst>
        </pc:spChg>
        <pc:spChg chg="mod">
          <ac:chgData name="Alex Drenea" userId="ce31b3b0-d50b-419c-bff1-98e4c71466e7" providerId="ADAL" clId="{02B89A43-57FC-4473-9E2D-9D0F4260A26D}" dt="2023-02-05T17:13:40.979" v="1754" actId="27636"/>
          <ac:spMkLst>
            <pc:docMk/>
            <pc:sldMk cId="1282615144" sldId="2076136098"/>
            <ac:spMk id="3" creationId="{F49C0E73-EBE3-4DC9-4399-CA5C6606FDA7}"/>
          </ac:spMkLst>
        </pc:spChg>
        <pc:grpChg chg="add mod">
          <ac:chgData name="Alex Drenea" userId="ce31b3b0-d50b-419c-bff1-98e4c71466e7" providerId="ADAL" clId="{02B89A43-57FC-4473-9E2D-9D0F4260A26D}" dt="2023-02-21T01:21:40.814" v="6640" actId="1076"/>
          <ac:grpSpMkLst>
            <pc:docMk/>
            <pc:sldMk cId="1282615144" sldId="2076136098"/>
            <ac:grpSpMk id="4" creationId="{10CA5ADC-6D21-69FD-AE3B-4DE4BA1C1908}"/>
          </ac:grpSpMkLst>
        </pc:grpChg>
        <pc:grpChg chg="mod">
          <ac:chgData name="Alex Drenea" userId="ce31b3b0-d50b-419c-bff1-98e4c71466e7" providerId="ADAL" clId="{02B89A43-57FC-4473-9E2D-9D0F4260A26D}" dt="2023-02-21T01:21:40.814" v="6640" actId="1076"/>
          <ac:grpSpMkLst>
            <pc:docMk/>
            <pc:sldMk cId="1282615144" sldId="2076136098"/>
            <ac:grpSpMk id="17" creationId="{02244E40-2602-961A-4705-09FCDADCE6B3}"/>
          </ac:grpSpMkLst>
        </pc:grpChg>
        <pc:grpChg chg="del">
          <ac:chgData name="Alex Drenea" userId="ce31b3b0-d50b-419c-bff1-98e4c71466e7" providerId="ADAL" clId="{02B89A43-57FC-4473-9E2D-9D0F4260A26D}" dt="2023-02-05T15:20:56.765" v="1275" actId="478"/>
          <ac:grpSpMkLst>
            <pc:docMk/>
            <pc:sldMk cId="1282615144" sldId="2076136098"/>
            <ac:grpSpMk id="20" creationId="{BDFAA42E-C132-B087-556F-2E38A67CF83C}"/>
          </ac:grpSpMkLst>
        </pc:grpChg>
        <pc:picChg chg="mod">
          <ac:chgData name="Alex Drenea" userId="ce31b3b0-d50b-419c-bff1-98e4c71466e7" providerId="ADAL" clId="{02B89A43-57FC-4473-9E2D-9D0F4260A26D}" dt="2023-02-21T01:21:40.814" v="6640" actId="1076"/>
          <ac:picMkLst>
            <pc:docMk/>
            <pc:sldMk cId="1282615144" sldId="2076136098"/>
            <ac:picMk id="5" creationId="{76B7FFD2-9D78-A944-C1B2-5552913B1947}"/>
          </ac:picMkLst>
        </pc:picChg>
        <pc:picChg chg="mod">
          <ac:chgData name="Alex Drenea" userId="ce31b3b0-d50b-419c-bff1-98e4c71466e7" providerId="ADAL" clId="{02B89A43-57FC-4473-9E2D-9D0F4260A26D}" dt="2023-02-21T01:21:40.814" v="6640" actId="1076"/>
          <ac:picMkLst>
            <pc:docMk/>
            <pc:sldMk cId="1282615144" sldId="2076136098"/>
            <ac:picMk id="6" creationId="{4A341BED-3EB5-3F0C-280B-F714D9DBECB8}"/>
          </ac:picMkLst>
        </pc:picChg>
        <pc:picChg chg="mod">
          <ac:chgData name="Alex Drenea" userId="ce31b3b0-d50b-419c-bff1-98e4c71466e7" providerId="ADAL" clId="{02B89A43-57FC-4473-9E2D-9D0F4260A26D}" dt="2023-02-21T01:21:40.814" v="6640" actId="1076"/>
          <ac:picMkLst>
            <pc:docMk/>
            <pc:sldMk cId="1282615144" sldId="2076136098"/>
            <ac:picMk id="8" creationId="{4DF1DA63-9351-EDA1-9CDA-5609D4602B51}"/>
          </ac:picMkLst>
        </pc:picChg>
        <pc:picChg chg="mod">
          <ac:chgData name="Alex Drenea" userId="ce31b3b0-d50b-419c-bff1-98e4c71466e7" providerId="ADAL" clId="{02B89A43-57FC-4473-9E2D-9D0F4260A26D}" dt="2023-02-21T01:21:40.814" v="6640" actId="1076"/>
          <ac:picMkLst>
            <pc:docMk/>
            <pc:sldMk cId="1282615144" sldId="2076136098"/>
            <ac:picMk id="9" creationId="{6FCFFF88-2E5F-D114-B581-44644611B336}"/>
          </ac:picMkLst>
        </pc:picChg>
        <pc:picChg chg="mod">
          <ac:chgData name="Alex Drenea" userId="ce31b3b0-d50b-419c-bff1-98e4c71466e7" providerId="ADAL" clId="{02B89A43-57FC-4473-9E2D-9D0F4260A26D}" dt="2023-02-21T01:21:40.814" v="6640" actId="1076"/>
          <ac:picMkLst>
            <pc:docMk/>
            <pc:sldMk cId="1282615144" sldId="2076136098"/>
            <ac:picMk id="11" creationId="{533A4752-B608-795F-25BD-8ED45419F329}"/>
          </ac:picMkLst>
        </pc:picChg>
        <pc:picChg chg="mod">
          <ac:chgData name="Alex Drenea" userId="ce31b3b0-d50b-419c-bff1-98e4c71466e7" providerId="ADAL" clId="{02B89A43-57FC-4473-9E2D-9D0F4260A26D}" dt="2023-02-21T01:21:40.814" v="6640" actId="1076"/>
          <ac:picMkLst>
            <pc:docMk/>
            <pc:sldMk cId="1282615144" sldId="2076136098"/>
            <ac:picMk id="12" creationId="{760DF2BD-CB48-9C0D-58C2-771C8B0EAA50}"/>
          </ac:picMkLst>
        </pc:picChg>
        <pc:picChg chg="mod">
          <ac:chgData name="Alex Drenea" userId="ce31b3b0-d50b-419c-bff1-98e4c71466e7" providerId="ADAL" clId="{02B89A43-57FC-4473-9E2D-9D0F4260A26D}" dt="2023-02-21T01:21:40.814" v="6640" actId="1076"/>
          <ac:picMkLst>
            <pc:docMk/>
            <pc:sldMk cId="1282615144" sldId="2076136098"/>
            <ac:picMk id="13" creationId="{3FE997AB-67BD-D468-C869-09A16CD239B1}"/>
          </ac:picMkLst>
        </pc:picChg>
        <pc:picChg chg="mod">
          <ac:chgData name="Alex Drenea" userId="ce31b3b0-d50b-419c-bff1-98e4c71466e7" providerId="ADAL" clId="{02B89A43-57FC-4473-9E2D-9D0F4260A26D}" dt="2023-02-21T01:21:40.814" v="6640" actId="1076"/>
          <ac:picMkLst>
            <pc:docMk/>
            <pc:sldMk cId="1282615144" sldId="2076136098"/>
            <ac:picMk id="14" creationId="{5070A087-49DD-BF7B-2F28-FD62E86DAEC1}"/>
          </ac:picMkLst>
        </pc:picChg>
        <pc:picChg chg="mod">
          <ac:chgData name="Alex Drenea" userId="ce31b3b0-d50b-419c-bff1-98e4c71466e7" providerId="ADAL" clId="{02B89A43-57FC-4473-9E2D-9D0F4260A26D}" dt="2023-02-21T01:21:40.814" v="6640" actId="1076"/>
          <ac:picMkLst>
            <pc:docMk/>
            <pc:sldMk cId="1282615144" sldId="2076136098"/>
            <ac:picMk id="27" creationId="{A4A013B4-2869-6495-75E6-F4F614FDEFB9}"/>
          </ac:picMkLst>
        </pc:picChg>
        <pc:picChg chg="mod">
          <ac:chgData name="Alex Drenea" userId="ce31b3b0-d50b-419c-bff1-98e4c71466e7" providerId="ADAL" clId="{02B89A43-57FC-4473-9E2D-9D0F4260A26D}" dt="2023-02-21T01:21:40.814" v="6640" actId="1076"/>
          <ac:picMkLst>
            <pc:docMk/>
            <pc:sldMk cId="1282615144" sldId="2076136098"/>
            <ac:picMk id="29" creationId="{C0A813A6-80D5-036D-447B-E408894D45D6}"/>
          </ac:picMkLst>
        </pc:picChg>
        <pc:picChg chg="mod">
          <ac:chgData name="Alex Drenea" userId="ce31b3b0-d50b-419c-bff1-98e4c71466e7" providerId="ADAL" clId="{02B89A43-57FC-4473-9E2D-9D0F4260A26D}" dt="2023-02-21T01:21:40.814" v="6640" actId="1076"/>
          <ac:picMkLst>
            <pc:docMk/>
            <pc:sldMk cId="1282615144" sldId="2076136098"/>
            <ac:picMk id="37" creationId="{7E28DF68-8562-EF0C-755A-BD1C3803CDF5}"/>
          </ac:picMkLst>
        </pc:picChg>
        <pc:picChg chg="mod">
          <ac:chgData name="Alex Drenea" userId="ce31b3b0-d50b-419c-bff1-98e4c71466e7" providerId="ADAL" clId="{02B89A43-57FC-4473-9E2D-9D0F4260A26D}" dt="2023-02-21T01:21:40.814" v="6640" actId="1076"/>
          <ac:picMkLst>
            <pc:docMk/>
            <pc:sldMk cId="1282615144" sldId="2076136098"/>
            <ac:picMk id="38" creationId="{EA4CC361-B393-029C-3408-554F65C31645}"/>
          </ac:picMkLst>
        </pc:picChg>
        <pc:picChg chg="mod">
          <ac:chgData name="Alex Drenea" userId="ce31b3b0-d50b-419c-bff1-98e4c71466e7" providerId="ADAL" clId="{02B89A43-57FC-4473-9E2D-9D0F4260A26D}" dt="2023-02-21T01:21:40.814" v="6640" actId="1076"/>
          <ac:picMkLst>
            <pc:docMk/>
            <pc:sldMk cId="1282615144" sldId="2076136098"/>
            <ac:picMk id="39" creationId="{0D377508-A452-097E-2E13-86E3D4CE09A2}"/>
          </ac:picMkLst>
        </pc:picChg>
        <pc:picChg chg="add mod modCrop">
          <ac:chgData name="Alex Drenea" userId="ce31b3b0-d50b-419c-bff1-98e4c71466e7" providerId="ADAL" clId="{02B89A43-57FC-4473-9E2D-9D0F4260A26D}" dt="2023-02-21T01:21:37.819" v="6639" actId="1076"/>
          <ac:picMkLst>
            <pc:docMk/>
            <pc:sldMk cId="1282615144" sldId="2076136098"/>
            <ac:picMk id="43" creationId="{FF3669B1-BED1-886B-002A-D030AEE9D694}"/>
          </ac:picMkLst>
        </pc:picChg>
        <pc:cxnChg chg="mod">
          <ac:chgData name="Alex Drenea" userId="ce31b3b0-d50b-419c-bff1-98e4c71466e7" providerId="ADAL" clId="{02B89A43-57FC-4473-9E2D-9D0F4260A26D}" dt="2023-02-21T01:21:40.814" v="6640" actId="1076"/>
          <ac:cxnSpMkLst>
            <pc:docMk/>
            <pc:sldMk cId="1282615144" sldId="2076136098"/>
            <ac:cxnSpMk id="18" creationId="{7CEE2FC7-2CF9-64F3-F22F-54EA4E92EFDF}"/>
          </ac:cxnSpMkLst>
        </pc:cxnChg>
        <pc:cxnChg chg="mod">
          <ac:chgData name="Alex Drenea" userId="ce31b3b0-d50b-419c-bff1-98e4c71466e7" providerId="ADAL" clId="{02B89A43-57FC-4473-9E2D-9D0F4260A26D}" dt="2023-02-21T01:21:40.814" v="6640" actId="1076"/>
          <ac:cxnSpMkLst>
            <pc:docMk/>
            <pc:sldMk cId="1282615144" sldId="2076136098"/>
            <ac:cxnSpMk id="19" creationId="{73AD4223-4212-EF16-735F-73290DC7EFE4}"/>
          </ac:cxnSpMkLst>
        </pc:cxnChg>
        <pc:cxnChg chg="mod">
          <ac:chgData name="Alex Drenea" userId="ce31b3b0-d50b-419c-bff1-98e4c71466e7" providerId="ADAL" clId="{02B89A43-57FC-4473-9E2D-9D0F4260A26D}" dt="2023-02-21T01:21:40.814" v="6640" actId="1076"/>
          <ac:cxnSpMkLst>
            <pc:docMk/>
            <pc:sldMk cId="1282615144" sldId="2076136098"/>
            <ac:cxnSpMk id="22" creationId="{E83793E3-50B8-6A74-81E7-DE9E70912AF6}"/>
          </ac:cxnSpMkLst>
        </pc:cxnChg>
        <pc:cxnChg chg="mod">
          <ac:chgData name="Alex Drenea" userId="ce31b3b0-d50b-419c-bff1-98e4c71466e7" providerId="ADAL" clId="{02B89A43-57FC-4473-9E2D-9D0F4260A26D}" dt="2023-02-21T01:21:40.814" v="6640" actId="1076"/>
          <ac:cxnSpMkLst>
            <pc:docMk/>
            <pc:sldMk cId="1282615144" sldId="2076136098"/>
            <ac:cxnSpMk id="23" creationId="{99C2A371-ED18-59F7-8DD0-4355FFA37829}"/>
          </ac:cxnSpMkLst>
        </pc:cxnChg>
        <pc:cxnChg chg="mod">
          <ac:chgData name="Alex Drenea" userId="ce31b3b0-d50b-419c-bff1-98e4c71466e7" providerId="ADAL" clId="{02B89A43-57FC-4473-9E2D-9D0F4260A26D}" dt="2023-02-21T01:21:40.814" v="6640" actId="1076"/>
          <ac:cxnSpMkLst>
            <pc:docMk/>
            <pc:sldMk cId="1282615144" sldId="2076136098"/>
            <ac:cxnSpMk id="24" creationId="{B32C1BBC-B480-8A85-5F21-695DC2895489}"/>
          </ac:cxnSpMkLst>
        </pc:cxnChg>
        <pc:cxnChg chg="mod">
          <ac:chgData name="Alex Drenea" userId="ce31b3b0-d50b-419c-bff1-98e4c71466e7" providerId="ADAL" clId="{02B89A43-57FC-4473-9E2D-9D0F4260A26D}" dt="2023-02-21T01:21:40.814" v="6640" actId="1076"/>
          <ac:cxnSpMkLst>
            <pc:docMk/>
            <pc:sldMk cId="1282615144" sldId="2076136098"/>
            <ac:cxnSpMk id="26" creationId="{E5F814A4-4CBC-49EE-24B2-F67B30853D2F}"/>
          </ac:cxnSpMkLst>
        </pc:cxnChg>
        <pc:cxnChg chg="mod">
          <ac:chgData name="Alex Drenea" userId="ce31b3b0-d50b-419c-bff1-98e4c71466e7" providerId="ADAL" clId="{02B89A43-57FC-4473-9E2D-9D0F4260A26D}" dt="2023-02-21T01:21:40.814" v="6640" actId="1076"/>
          <ac:cxnSpMkLst>
            <pc:docMk/>
            <pc:sldMk cId="1282615144" sldId="2076136098"/>
            <ac:cxnSpMk id="31" creationId="{856F5575-E8AB-21D3-A5D8-5CB7E604F352}"/>
          </ac:cxnSpMkLst>
        </pc:cxnChg>
        <pc:cxnChg chg="mod">
          <ac:chgData name="Alex Drenea" userId="ce31b3b0-d50b-419c-bff1-98e4c71466e7" providerId="ADAL" clId="{02B89A43-57FC-4473-9E2D-9D0F4260A26D}" dt="2023-02-21T01:21:40.814" v="6640" actId="1076"/>
          <ac:cxnSpMkLst>
            <pc:docMk/>
            <pc:sldMk cId="1282615144" sldId="2076136098"/>
            <ac:cxnSpMk id="33" creationId="{AFFC9A45-DA11-C347-B1D1-584521AEF902}"/>
          </ac:cxnSpMkLst>
        </pc:cxnChg>
        <pc:cxnChg chg="mod">
          <ac:chgData name="Alex Drenea" userId="ce31b3b0-d50b-419c-bff1-98e4c71466e7" providerId="ADAL" clId="{02B89A43-57FC-4473-9E2D-9D0F4260A26D}" dt="2023-02-21T01:21:40.814" v="6640" actId="1076"/>
          <ac:cxnSpMkLst>
            <pc:docMk/>
            <pc:sldMk cId="1282615144" sldId="2076136098"/>
            <ac:cxnSpMk id="34" creationId="{1D502D0A-3004-56E9-F8B1-55F900745D9E}"/>
          </ac:cxnSpMkLst>
        </pc:cxnChg>
        <pc:cxnChg chg="mod">
          <ac:chgData name="Alex Drenea" userId="ce31b3b0-d50b-419c-bff1-98e4c71466e7" providerId="ADAL" clId="{02B89A43-57FC-4473-9E2D-9D0F4260A26D}" dt="2023-02-21T01:21:40.814" v="6640" actId="1076"/>
          <ac:cxnSpMkLst>
            <pc:docMk/>
            <pc:sldMk cId="1282615144" sldId="2076136098"/>
            <ac:cxnSpMk id="35" creationId="{15F6384A-982D-E761-6CDA-BD6E7DFBE811}"/>
          </ac:cxnSpMkLst>
        </pc:cxnChg>
      </pc:sldChg>
      <pc:sldChg chg="addSp delSp modSp add mod ord modNotesTx">
        <pc:chgData name="Alex Drenea" userId="ce31b3b0-d50b-419c-bff1-98e4c71466e7" providerId="ADAL" clId="{02B89A43-57FC-4473-9E2D-9D0F4260A26D}" dt="2023-02-21T01:23:02.922" v="6654" actId="1076"/>
        <pc:sldMkLst>
          <pc:docMk/>
          <pc:sldMk cId="1647399976" sldId="2076136099"/>
        </pc:sldMkLst>
        <pc:spChg chg="mod">
          <ac:chgData name="Alex Drenea" userId="ce31b3b0-d50b-419c-bff1-98e4c71466e7" providerId="ADAL" clId="{02B89A43-57FC-4473-9E2D-9D0F4260A26D}" dt="2023-02-21T01:19:27.796" v="6629" actId="1076"/>
          <ac:spMkLst>
            <pc:docMk/>
            <pc:sldMk cId="1647399976" sldId="2076136099"/>
            <ac:spMk id="2" creationId="{3B5FEEE5-EB42-74A5-D140-6DEE42C866BE}"/>
          </ac:spMkLst>
        </pc:spChg>
        <pc:spChg chg="add del mod">
          <ac:chgData name="Alex Drenea" userId="ce31b3b0-d50b-419c-bff1-98e4c71466e7" providerId="ADAL" clId="{02B89A43-57FC-4473-9E2D-9D0F4260A26D}" dt="2023-02-21T01:23:02.922" v="6654" actId="1076"/>
          <ac:spMkLst>
            <pc:docMk/>
            <pc:sldMk cId="1647399976" sldId="2076136099"/>
            <ac:spMk id="8" creationId="{F7D0BDBD-9FAC-E7F0-D002-A341A23E1156}"/>
          </ac:spMkLst>
        </pc:spChg>
        <pc:spChg chg="mod">
          <ac:chgData name="Alex Drenea" userId="ce31b3b0-d50b-419c-bff1-98e4c71466e7" providerId="ADAL" clId="{02B89A43-57FC-4473-9E2D-9D0F4260A26D}" dt="2023-02-05T15:54:50.678" v="1749" actId="20577"/>
          <ac:spMkLst>
            <pc:docMk/>
            <pc:sldMk cId="1647399976" sldId="2076136099"/>
            <ac:spMk id="3090" creationId="{C580631B-C9FD-C116-C678-5C0AB0FF4E06}"/>
          </ac:spMkLst>
        </pc:spChg>
        <pc:grpChg chg="mod">
          <ac:chgData name="Alex Drenea" userId="ce31b3b0-d50b-419c-bff1-98e4c71466e7" providerId="ADAL" clId="{02B89A43-57FC-4473-9E2D-9D0F4260A26D}" dt="2023-02-21T01:19:38.719" v="6630" actId="1076"/>
          <ac:grpSpMkLst>
            <pc:docMk/>
            <pc:sldMk cId="1647399976" sldId="2076136099"/>
            <ac:grpSpMk id="20" creationId="{BDFAA42E-C132-B087-556F-2E38A67CF83C}"/>
          </ac:grpSpMkLst>
        </pc:grpChg>
        <pc:grpChg chg="mod">
          <ac:chgData name="Alex Drenea" userId="ce31b3b0-d50b-419c-bff1-98e4c71466e7" providerId="ADAL" clId="{02B89A43-57FC-4473-9E2D-9D0F4260A26D}" dt="2023-02-21T01:19:38.719" v="6630" actId="1076"/>
          <ac:grpSpMkLst>
            <pc:docMk/>
            <pc:sldMk cId="1647399976" sldId="2076136099"/>
            <ac:grpSpMk id="30" creationId="{F2496A8D-E3A3-C579-7915-DB6CB8B6E5C9}"/>
          </ac:grpSpMkLst>
        </pc:grpChg>
        <pc:picChg chg="add mod">
          <ac:chgData name="Alex Drenea" userId="ce31b3b0-d50b-419c-bff1-98e4c71466e7" providerId="ADAL" clId="{02B89A43-57FC-4473-9E2D-9D0F4260A26D}" dt="2023-02-05T23:15:22.721" v="1841" actId="1076"/>
          <ac:picMkLst>
            <pc:docMk/>
            <pc:sldMk cId="1647399976" sldId="2076136099"/>
            <ac:picMk id="4" creationId="{3109D0E9-23B8-F51B-65DC-DFC3EC41D4BC}"/>
          </ac:picMkLst>
        </pc:picChg>
        <pc:picChg chg="add mod ord">
          <ac:chgData name="Alex Drenea" userId="ce31b3b0-d50b-419c-bff1-98e4c71466e7" providerId="ADAL" clId="{02B89A43-57FC-4473-9E2D-9D0F4260A26D}" dt="2023-02-12T23:57:32.550" v="5272" actId="1076"/>
          <ac:picMkLst>
            <pc:docMk/>
            <pc:sldMk cId="1647399976" sldId="2076136099"/>
            <ac:picMk id="6" creationId="{C95A5C49-B03C-F827-574A-DC93C47EB838}"/>
          </ac:picMkLst>
        </pc:picChg>
        <pc:picChg chg="mod">
          <ac:chgData name="Alex Drenea" userId="ce31b3b0-d50b-419c-bff1-98e4c71466e7" providerId="ADAL" clId="{02B89A43-57FC-4473-9E2D-9D0F4260A26D}" dt="2023-02-21T01:19:38.719" v="6630" actId="1076"/>
          <ac:picMkLst>
            <pc:docMk/>
            <pc:sldMk cId="1647399976" sldId="2076136099"/>
            <ac:picMk id="7" creationId="{746A1EB0-E7FF-98E3-C4D4-D3A407115142}"/>
          </ac:picMkLst>
        </pc:picChg>
        <pc:picChg chg="mod">
          <ac:chgData name="Alex Drenea" userId="ce31b3b0-d50b-419c-bff1-98e4c71466e7" providerId="ADAL" clId="{02B89A43-57FC-4473-9E2D-9D0F4260A26D}" dt="2023-02-21T01:19:38.719" v="6630" actId="1076"/>
          <ac:picMkLst>
            <pc:docMk/>
            <pc:sldMk cId="1647399976" sldId="2076136099"/>
            <ac:picMk id="10" creationId="{2E884665-4820-93E8-980F-6AF76FD1B8C3}"/>
          </ac:picMkLst>
        </pc:picChg>
        <pc:picChg chg="mod">
          <ac:chgData name="Alex Drenea" userId="ce31b3b0-d50b-419c-bff1-98e4c71466e7" providerId="ADAL" clId="{02B89A43-57FC-4473-9E2D-9D0F4260A26D}" dt="2023-02-21T01:19:38.719" v="6630" actId="1076"/>
          <ac:picMkLst>
            <pc:docMk/>
            <pc:sldMk cId="1647399976" sldId="2076136099"/>
            <ac:picMk id="16" creationId="{9518A150-86B4-524C-ED29-F300BE2A63AB}"/>
          </ac:picMkLst>
        </pc:picChg>
        <pc:picChg chg="mod">
          <ac:chgData name="Alex Drenea" userId="ce31b3b0-d50b-419c-bff1-98e4c71466e7" providerId="ADAL" clId="{02B89A43-57FC-4473-9E2D-9D0F4260A26D}" dt="2023-02-21T01:19:38.719" v="6630" actId="1076"/>
          <ac:picMkLst>
            <pc:docMk/>
            <pc:sldMk cId="1647399976" sldId="2076136099"/>
            <ac:picMk id="3074" creationId="{EFC151C6-9F6C-B530-AC95-3FAB1F60C29E}"/>
          </ac:picMkLst>
        </pc:picChg>
        <pc:picChg chg="mod">
          <ac:chgData name="Alex Drenea" userId="ce31b3b0-d50b-419c-bff1-98e4c71466e7" providerId="ADAL" clId="{02B89A43-57FC-4473-9E2D-9D0F4260A26D}" dt="2023-02-21T01:19:38.719" v="6630" actId="1076"/>
          <ac:picMkLst>
            <pc:docMk/>
            <pc:sldMk cId="1647399976" sldId="2076136099"/>
            <ac:picMk id="3076" creationId="{B37D850D-4878-4631-0526-9E5D31834AB9}"/>
          </ac:picMkLst>
        </pc:picChg>
        <pc:picChg chg="mod">
          <ac:chgData name="Alex Drenea" userId="ce31b3b0-d50b-419c-bff1-98e4c71466e7" providerId="ADAL" clId="{02B89A43-57FC-4473-9E2D-9D0F4260A26D}" dt="2023-02-21T01:19:38.719" v="6630" actId="1076"/>
          <ac:picMkLst>
            <pc:docMk/>
            <pc:sldMk cId="1647399976" sldId="2076136099"/>
            <ac:picMk id="3082" creationId="{573D3AC6-968E-A536-8EAC-84887EE22006}"/>
          </ac:picMkLst>
        </pc:picChg>
        <pc:picChg chg="mod">
          <ac:chgData name="Alex Drenea" userId="ce31b3b0-d50b-419c-bff1-98e4c71466e7" providerId="ADAL" clId="{02B89A43-57FC-4473-9E2D-9D0F4260A26D}" dt="2023-02-21T01:19:38.719" v="6630" actId="1076"/>
          <ac:picMkLst>
            <pc:docMk/>
            <pc:sldMk cId="1647399976" sldId="2076136099"/>
            <ac:picMk id="3084" creationId="{26034410-D3FF-D805-400B-7E96BF4A4333}"/>
          </ac:picMkLst>
        </pc:picChg>
        <pc:picChg chg="mod">
          <ac:chgData name="Alex Drenea" userId="ce31b3b0-d50b-419c-bff1-98e4c71466e7" providerId="ADAL" clId="{02B89A43-57FC-4473-9E2D-9D0F4260A26D}" dt="2023-02-21T01:19:38.719" v="6630" actId="1076"/>
          <ac:picMkLst>
            <pc:docMk/>
            <pc:sldMk cId="1647399976" sldId="2076136099"/>
            <ac:picMk id="3086" creationId="{41409589-3A8C-92FC-0650-6A8F53458EF3}"/>
          </ac:picMkLst>
        </pc:picChg>
        <pc:picChg chg="mod">
          <ac:chgData name="Alex Drenea" userId="ce31b3b0-d50b-419c-bff1-98e4c71466e7" providerId="ADAL" clId="{02B89A43-57FC-4473-9E2D-9D0F4260A26D}" dt="2023-02-21T01:19:38.719" v="6630" actId="1076"/>
          <ac:picMkLst>
            <pc:docMk/>
            <pc:sldMk cId="1647399976" sldId="2076136099"/>
            <ac:picMk id="3088" creationId="{C3994EEE-DFF1-2793-6517-A62BD542D504}"/>
          </ac:picMkLst>
        </pc:picChg>
        <pc:picChg chg="mod">
          <ac:chgData name="Alex Drenea" userId="ce31b3b0-d50b-419c-bff1-98e4c71466e7" providerId="ADAL" clId="{02B89A43-57FC-4473-9E2D-9D0F4260A26D}" dt="2023-02-21T01:19:38.719" v="6630" actId="1076"/>
          <ac:picMkLst>
            <pc:docMk/>
            <pc:sldMk cId="1647399976" sldId="2076136099"/>
            <ac:picMk id="3092" creationId="{FE784BAC-FF04-5540-782C-251D730900D8}"/>
          </ac:picMkLst>
        </pc:picChg>
        <pc:picChg chg="mod">
          <ac:chgData name="Alex Drenea" userId="ce31b3b0-d50b-419c-bff1-98e4c71466e7" providerId="ADAL" clId="{02B89A43-57FC-4473-9E2D-9D0F4260A26D}" dt="2023-02-21T01:19:38.719" v="6630" actId="1076"/>
          <ac:picMkLst>
            <pc:docMk/>
            <pc:sldMk cId="1647399976" sldId="2076136099"/>
            <ac:picMk id="3094" creationId="{7A9580A2-2F73-0A74-133A-A8E102E8F99C}"/>
          </ac:picMkLst>
        </pc:picChg>
        <pc:picChg chg="mod">
          <ac:chgData name="Alex Drenea" userId="ce31b3b0-d50b-419c-bff1-98e4c71466e7" providerId="ADAL" clId="{02B89A43-57FC-4473-9E2D-9D0F4260A26D}" dt="2023-02-21T01:19:38.719" v="6630" actId="1076"/>
          <ac:picMkLst>
            <pc:docMk/>
            <pc:sldMk cId="1647399976" sldId="2076136099"/>
            <ac:picMk id="3096" creationId="{F5C0B514-8ECF-EE23-80FC-368FE9BB9333}"/>
          </ac:picMkLst>
        </pc:picChg>
        <pc:picChg chg="mod">
          <ac:chgData name="Alex Drenea" userId="ce31b3b0-d50b-419c-bff1-98e4c71466e7" providerId="ADAL" clId="{02B89A43-57FC-4473-9E2D-9D0F4260A26D}" dt="2023-02-21T01:19:38.719" v="6630" actId="1076"/>
          <ac:picMkLst>
            <pc:docMk/>
            <pc:sldMk cId="1647399976" sldId="2076136099"/>
            <ac:picMk id="3098" creationId="{6EE20924-13EF-D167-49C8-90B89A2020CF}"/>
          </ac:picMkLst>
        </pc:picChg>
        <pc:cxnChg chg="mod">
          <ac:chgData name="Alex Drenea" userId="ce31b3b0-d50b-419c-bff1-98e4c71466e7" providerId="ADAL" clId="{02B89A43-57FC-4473-9E2D-9D0F4260A26D}" dt="2023-02-21T01:19:38.719" v="6630" actId="1076"/>
          <ac:cxnSpMkLst>
            <pc:docMk/>
            <pc:sldMk cId="1647399976" sldId="2076136099"/>
            <ac:cxnSpMk id="15" creationId="{62248FC9-2812-590D-0891-5D089A2A7825}"/>
          </ac:cxnSpMkLst>
        </pc:cxnChg>
        <pc:cxnChg chg="mod">
          <ac:chgData name="Alex Drenea" userId="ce31b3b0-d50b-419c-bff1-98e4c71466e7" providerId="ADAL" clId="{02B89A43-57FC-4473-9E2D-9D0F4260A26D}" dt="2023-02-21T01:19:38.719" v="6630" actId="1076"/>
          <ac:cxnSpMkLst>
            <pc:docMk/>
            <pc:sldMk cId="1647399976" sldId="2076136099"/>
            <ac:cxnSpMk id="21" creationId="{A798BF4B-8D8D-06BF-FCE9-D8C76D90F2C1}"/>
          </ac:cxnSpMkLst>
        </pc:cxnChg>
        <pc:cxnChg chg="mod">
          <ac:chgData name="Alex Drenea" userId="ce31b3b0-d50b-419c-bff1-98e4c71466e7" providerId="ADAL" clId="{02B89A43-57FC-4473-9E2D-9D0F4260A26D}" dt="2023-02-21T01:19:38.719" v="6630" actId="1076"/>
          <ac:cxnSpMkLst>
            <pc:docMk/>
            <pc:sldMk cId="1647399976" sldId="2076136099"/>
            <ac:cxnSpMk id="25" creationId="{CA43E26F-DCB2-9FB9-3988-F24A1AB05DA3}"/>
          </ac:cxnSpMkLst>
        </pc:cxnChg>
        <pc:cxnChg chg="mod">
          <ac:chgData name="Alex Drenea" userId="ce31b3b0-d50b-419c-bff1-98e4c71466e7" providerId="ADAL" clId="{02B89A43-57FC-4473-9E2D-9D0F4260A26D}" dt="2023-02-21T01:19:38.719" v="6630" actId="1076"/>
          <ac:cxnSpMkLst>
            <pc:docMk/>
            <pc:sldMk cId="1647399976" sldId="2076136099"/>
            <ac:cxnSpMk id="28" creationId="{EA7D712E-0849-5858-B9B1-54DD9D5166AD}"/>
          </ac:cxnSpMkLst>
        </pc:cxnChg>
        <pc:cxnChg chg="mod">
          <ac:chgData name="Alex Drenea" userId="ce31b3b0-d50b-419c-bff1-98e4c71466e7" providerId="ADAL" clId="{02B89A43-57FC-4473-9E2D-9D0F4260A26D}" dt="2023-02-21T01:19:38.719" v="6630" actId="1076"/>
          <ac:cxnSpMkLst>
            <pc:docMk/>
            <pc:sldMk cId="1647399976" sldId="2076136099"/>
            <ac:cxnSpMk id="32" creationId="{C2048FF6-92F4-5E4D-D2D4-6C1C878A6418}"/>
          </ac:cxnSpMkLst>
        </pc:cxnChg>
        <pc:cxnChg chg="mod">
          <ac:chgData name="Alex Drenea" userId="ce31b3b0-d50b-419c-bff1-98e4c71466e7" providerId="ADAL" clId="{02B89A43-57FC-4473-9E2D-9D0F4260A26D}" dt="2023-02-21T01:19:38.719" v="6630" actId="1076"/>
          <ac:cxnSpMkLst>
            <pc:docMk/>
            <pc:sldMk cId="1647399976" sldId="2076136099"/>
            <ac:cxnSpMk id="36" creationId="{98E47360-6B29-C841-3192-A55DE78EE860}"/>
          </ac:cxnSpMkLst>
        </pc:cxnChg>
        <pc:cxnChg chg="mod">
          <ac:chgData name="Alex Drenea" userId="ce31b3b0-d50b-419c-bff1-98e4c71466e7" providerId="ADAL" clId="{02B89A43-57FC-4473-9E2D-9D0F4260A26D}" dt="2023-02-21T01:19:38.719" v="6630" actId="1076"/>
          <ac:cxnSpMkLst>
            <pc:docMk/>
            <pc:sldMk cId="1647399976" sldId="2076136099"/>
            <ac:cxnSpMk id="53" creationId="{CA25B541-98F4-CD16-048E-3FA12109811F}"/>
          </ac:cxnSpMkLst>
        </pc:cxnChg>
        <pc:cxnChg chg="mod">
          <ac:chgData name="Alex Drenea" userId="ce31b3b0-d50b-419c-bff1-98e4c71466e7" providerId="ADAL" clId="{02B89A43-57FC-4473-9E2D-9D0F4260A26D}" dt="2023-02-21T01:19:38.719" v="6630" actId="1076"/>
          <ac:cxnSpMkLst>
            <pc:docMk/>
            <pc:sldMk cId="1647399976" sldId="2076136099"/>
            <ac:cxnSpMk id="57" creationId="{A8122BC2-FB9F-B5C7-EC38-AC2AB44E5E30}"/>
          </ac:cxnSpMkLst>
        </pc:cxnChg>
        <pc:cxnChg chg="mod">
          <ac:chgData name="Alex Drenea" userId="ce31b3b0-d50b-419c-bff1-98e4c71466e7" providerId="ADAL" clId="{02B89A43-57FC-4473-9E2D-9D0F4260A26D}" dt="2023-02-21T01:19:38.719" v="6630" actId="1076"/>
          <ac:cxnSpMkLst>
            <pc:docMk/>
            <pc:sldMk cId="1647399976" sldId="2076136099"/>
            <ac:cxnSpMk id="61" creationId="{AF4E56A3-7C02-41EA-6010-3F47D2FD6856}"/>
          </ac:cxnSpMkLst>
        </pc:cxnChg>
        <pc:cxnChg chg="mod">
          <ac:chgData name="Alex Drenea" userId="ce31b3b0-d50b-419c-bff1-98e4c71466e7" providerId="ADAL" clId="{02B89A43-57FC-4473-9E2D-9D0F4260A26D}" dt="2023-02-21T01:19:38.719" v="6630" actId="1076"/>
          <ac:cxnSpMkLst>
            <pc:docMk/>
            <pc:sldMk cId="1647399976" sldId="2076136099"/>
            <ac:cxnSpMk id="3073" creationId="{F972AE3D-8A21-54E3-F0D4-37BBC353EC6A}"/>
          </ac:cxnSpMkLst>
        </pc:cxnChg>
      </pc:sldChg>
      <pc:sldChg chg="modSp mod">
        <pc:chgData name="Alex Drenea" userId="ce31b3b0-d50b-419c-bff1-98e4c71466e7" providerId="ADAL" clId="{02B89A43-57FC-4473-9E2D-9D0F4260A26D}" dt="2023-02-05T23:43:09.204" v="2102" actId="5793"/>
        <pc:sldMkLst>
          <pc:docMk/>
          <pc:sldMk cId="2461963845" sldId="2076136100"/>
        </pc:sldMkLst>
        <pc:spChg chg="mod">
          <ac:chgData name="Alex Drenea" userId="ce31b3b0-d50b-419c-bff1-98e4c71466e7" providerId="ADAL" clId="{02B89A43-57FC-4473-9E2D-9D0F4260A26D}" dt="2023-02-05T23:43:04.191" v="2081" actId="20577"/>
          <ac:spMkLst>
            <pc:docMk/>
            <pc:sldMk cId="2461963845" sldId="2076136100"/>
            <ac:spMk id="2" creationId="{BBE8010D-5816-E0A5-AF63-8B401F5D966B}"/>
          </ac:spMkLst>
        </pc:spChg>
        <pc:spChg chg="mod">
          <ac:chgData name="Alex Drenea" userId="ce31b3b0-d50b-419c-bff1-98e4c71466e7" providerId="ADAL" clId="{02B89A43-57FC-4473-9E2D-9D0F4260A26D}" dt="2023-02-05T23:43:09.204" v="2102" actId="5793"/>
          <ac:spMkLst>
            <pc:docMk/>
            <pc:sldMk cId="2461963845" sldId="2076136100"/>
            <ac:spMk id="3" creationId="{2C5FE7CA-3CDB-7714-2B4E-A15A67A495EC}"/>
          </ac:spMkLst>
        </pc:spChg>
      </pc:sldChg>
      <pc:sldChg chg="new del">
        <pc:chgData name="Alex Drenea" userId="ce31b3b0-d50b-419c-bff1-98e4c71466e7" providerId="ADAL" clId="{02B89A43-57FC-4473-9E2D-9D0F4260A26D}" dt="2023-02-05T23:42:51.572" v="2066" actId="47"/>
        <pc:sldMkLst>
          <pc:docMk/>
          <pc:sldMk cId="3741641842" sldId="2076136100"/>
        </pc:sldMkLst>
      </pc:sldChg>
      <pc:sldChg chg="addSp delSp modSp add mod addAnim delAnim modAnim modNotesTx">
        <pc:chgData name="Alex Drenea" userId="ce31b3b0-d50b-419c-bff1-98e4c71466e7" providerId="ADAL" clId="{02B89A43-57FC-4473-9E2D-9D0F4260A26D}" dt="2023-02-21T01:33:03.962" v="7352" actId="1076"/>
        <pc:sldMkLst>
          <pc:docMk/>
          <pc:sldMk cId="1760503990" sldId="2076136101"/>
        </pc:sldMkLst>
        <pc:spChg chg="add mod">
          <ac:chgData name="Alex Drenea" userId="ce31b3b0-d50b-419c-bff1-98e4c71466e7" providerId="ADAL" clId="{02B89A43-57FC-4473-9E2D-9D0F4260A26D}" dt="2023-02-13T16:24:58.799" v="6391" actId="1076"/>
          <ac:spMkLst>
            <pc:docMk/>
            <pc:sldMk cId="1760503990" sldId="2076136101"/>
            <ac:spMk id="3" creationId="{44623846-F18D-BA43-E725-0BDDAFE58FFE}"/>
          </ac:spMkLst>
        </pc:spChg>
        <pc:spChg chg="mod">
          <ac:chgData name="Alex Drenea" userId="ce31b3b0-d50b-419c-bff1-98e4c71466e7" providerId="ADAL" clId="{02B89A43-57FC-4473-9E2D-9D0F4260A26D}" dt="2023-02-13T00:12:49.040" v="5418" actId="403"/>
          <ac:spMkLst>
            <pc:docMk/>
            <pc:sldMk cId="1760503990" sldId="2076136101"/>
            <ac:spMk id="4" creationId="{DC1C1971-EDEF-2A18-18B0-80C4B2D2865B}"/>
          </ac:spMkLst>
        </pc:spChg>
        <pc:spChg chg="mod">
          <ac:chgData name="Alex Drenea" userId="ce31b3b0-d50b-419c-bff1-98e4c71466e7" providerId="ADAL" clId="{02B89A43-57FC-4473-9E2D-9D0F4260A26D}" dt="2023-02-13T00:12:56.360" v="5420" actId="14100"/>
          <ac:spMkLst>
            <pc:docMk/>
            <pc:sldMk cId="1760503990" sldId="2076136101"/>
            <ac:spMk id="7" creationId="{EAC2B1F5-79E0-3F5C-F747-87217187C100}"/>
          </ac:spMkLst>
        </pc:spChg>
        <pc:spChg chg="mod">
          <ac:chgData name="Alex Drenea" userId="ce31b3b0-d50b-419c-bff1-98e4c71466e7" providerId="ADAL" clId="{02B89A43-57FC-4473-9E2D-9D0F4260A26D}" dt="2023-02-13T00:13:12.912" v="5427" actId="14100"/>
          <ac:spMkLst>
            <pc:docMk/>
            <pc:sldMk cId="1760503990" sldId="2076136101"/>
            <ac:spMk id="10" creationId="{63A9B20E-1A31-2DC4-828C-B80BD44A258A}"/>
          </ac:spMkLst>
        </pc:spChg>
        <pc:spChg chg="mod">
          <ac:chgData name="Alex Drenea" userId="ce31b3b0-d50b-419c-bff1-98e4c71466e7" providerId="ADAL" clId="{02B89A43-57FC-4473-9E2D-9D0F4260A26D}" dt="2023-02-13T00:13:06.031" v="5424" actId="14100"/>
          <ac:spMkLst>
            <pc:docMk/>
            <pc:sldMk cId="1760503990" sldId="2076136101"/>
            <ac:spMk id="16" creationId="{83A761D9-7DDB-FB75-4F34-BE1985EA9FDD}"/>
          </ac:spMkLst>
        </pc:spChg>
        <pc:spChg chg="mod">
          <ac:chgData name="Alex Drenea" userId="ce31b3b0-d50b-419c-bff1-98e4c71466e7" providerId="ADAL" clId="{02B89A43-57FC-4473-9E2D-9D0F4260A26D}" dt="2023-02-13T00:12:53.915" v="5419" actId="14100"/>
          <ac:spMkLst>
            <pc:docMk/>
            <pc:sldMk cId="1760503990" sldId="2076136101"/>
            <ac:spMk id="22" creationId="{1FC5E884-9BE1-AB5A-EBBC-7D7041F20DE5}"/>
          </ac:spMkLst>
        </pc:spChg>
        <pc:spChg chg="mod">
          <ac:chgData name="Alex Drenea" userId="ce31b3b0-d50b-419c-bff1-98e4c71466e7" providerId="ADAL" clId="{02B89A43-57FC-4473-9E2D-9D0F4260A26D}" dt="2023-02-13T00:13:10.555" v="5426" actId="14100"/>
          <ac:spMkLst>
            <pc:docMk/>
            <pc:sldMk cId="1760503990" sldId="2076136101"/>
            <ac:spMk id="25" creationId="{43600297-31B0-9DB2-03CC-5A9DD0A21399}"/>
          </ac:spMkLst>
        </pc:spChg>
        <pc:spChg chg="mod">
          <ac:chgData name="Alex Drenea" userId="ce31b3b0-d50b-419c-bff1-98e4c71466e7" providerId="ADAL" clId="{02B89A43-57FC-4473-9E2D-9D0F4260A26D}" dt="2023-02-13T00:13:14.841" v="5428" actId="14100"/>
          <ac:spMkLst>
            <pc:docMk/>
            <pc:sldMk cId="1760503990" sldId="2076136101"/>
            <ac:spMk id="31" creationId="{16A80263-6B6E-862F-8AEF-6631BA0AF5E0}"/>
          </ac:spMkLst>
        </pc:spChg>
        <pc:spChg chg="mod">
          <ac:chgData name="Alex Drenea" userId="ce31b3b0-d50b-419c-bff1-98e4c71466e7" providerId="ADAL" clId="{02B89A43-57FC-4473-9E2D-9D0F4260A26D}" dt="2023-02-13T00:12:59.321" v="5421" actId="14100"/>
          <ac:spMkLst>
            <pc:docMk/>
            <pc:sldMk cId="1760503990" sldId="2076136101"/>
            <ac:spMk id="37" creationId="{E90F5FEE-F736-5CDB-2DCE-EAF8BC511AC5}"/>
          </ac:spMkLst>
        </pc:spChg>
        <pc:spChg chg="mod">
          <ac:chgData name="Alex Drenea" userId="ce31b3b0-d50b-419c-bff1-98e4c71466e7" providerId="ADAL" clId="{02B89A43-57FC-4473-9E2D-9D0F4260A26D}" dt="2023-02-13T00:13:08.095" v="5425" actId="14100"/>
          <ac:spMkLst>
            <pc:docMk/>
            <pc:sldMk cId="1760503990" sldId="2076136101"/>
            <ac:spMk id="40" creationId="{4A30E854-3251-E0B3-C27F-A895847D574E}"/>
          </ac:spMkLst>
        </pc:spChg>
        <pc:spChg chg="mod">
          <ac:chgData name="Alex Drenea" userId="ce31b3b0-d50b-419c-bff1-98e4c71466e7" providerId="ADAL" clId="{02B89A43-57FC-4473-9E2D-9D0F4260A26D}" dt="2023-02-13T00:13:04.049" v="5423" actId="14100"/>
          <ac:spMkLst>
            <pc:docMk/>
            <pc:sldMk cId="1760503990" sldId="2076136101"/>
            <ac:spMk id="70" creationId="{29002500-3C63-2CB5-69CB-37352AAB3EE2}"/>
          </ac:spMkLst>
        </pc:spChg>
        <pc:spChg chg="mod">
          <ac:chgData name="Alex Drenea" userId="ce31b3b0-d50b-419c-bff1-98e4c71466e7" providerId="ADAL" clId="{02B89A43-57FC-4473-9E2D-9D0F4260A26D}" dt="2023-02-13T00:13:01.314" v="5422" actId="14100"/>
          <ac:spMkLst>
            <pc:docMk/>
            <pc:sldMk cId="1760503990" sldId="2076136101"/>
            <ac:spMk id="81" creationId="{1FD4FCF8-76AC-C0D1-DC1E-EF20C95B7B5B}"/>
          </ac:spMkLst>
        </pc:spChg>
        <pc:spChg chg="mod">
          <ac:chgData name="Alex Drenea" userId="ce31b3b0-d50b-419c-bff1-98e4c71466e7" providerId="ADAL" clId="{02B89A43-57FC-4473-9E2D-9D0F4260A26D}" dt="2023-02-13T00:14:29.460" v="5481"/>
          <ac:spMkLst>
            <pc:docMk/>
            <pc:sldMk cId="1760503990" sldId="2076136101"/>
            <ac:spMk id="118" creationId="{665AF16A-79BC-2908-160C-A047C85A9B41}"/>
          </ac:spMkLst>
        </pc:spChg>
        <pc:spChg chg="mod">
          <ac:chgData name="Alex Drenea" userId="ce31b3b0-d50b-419c-bff1-98e4c71466e7" providerId="ADAL" clId="{02B89A43-57FC-4473-9E2D-9D0F4260A26D}" dt="2023-02-13T00:14:29.460" v="5481"/>
          <ac:spMkLst>
            <pc:docMk/>
            <pc:sldMk cId="1760503990" sldId="2076136101"/>
            <ac:spMk id="120" creationId="{7181A99C-88D8-0BB3-F20B-DB08605A8821}"/>
          </ac:spMkLst>
        </pc:spChg>
        <pc:spChg chg="mod">
          <ac:chgData name="Alex Drenea" userId="ce31b3b0-d50b-419c-bff1-98e4c71466e7" providerId="ADAL" clId="{02B89A43-57FC-4473-9E2D-9D0F4260A26D}" dt="2023-02-13T00:14:29.460" v="5481"/>
          <ac:spMkLst>
            <pc:docMk/>
            <pc:sldMk cId="1760503990" sldId="2076136101"/>
            <ac:spMk id="122" creationId="{5CAF2AA9-F38E-D863-3DE3-64B642236916}"/>
          </ac:spMkLst>
        </pc:spChg>
        <pc:spChg chg="mod">
          <ac:chgData name="Alex Drenea" userId="ce31b3b0-d50b-419c-bff1-98e4c71466e7" providerId="ADAL" clId="{02B89A43-57FC-4473-9E2D-9D0F4260A26D}" dt="2023-02-13T00:14:29.460" v="5481"/>
          <ac:spMkLst>
            <pc:docMk/>
            <pc:sldMk cId="1760503990" sldId="2076136101"/>
            <ac:spMk id="124" creationId="{F49B6456-7F8C-8FE5-CABC-4328B5432917}"/>
          </ac:spMkLst>
        </pc:spChg>
        <pc:spChg chg="mod">
          <ac:chgData name="Alex Drenea" userId="ce31b3b0-d50b-419c-bff1-98e4c71466e7" providerId="ADAL" clId="{02B89A43-57FC-4473-9E2D-9D0F4260A26D}" dt="2023-02-13T00:14:29.460" v="5481"/>
          <ac:spMkLst>
            <pc:docMk/>
            <pc:sldMk cId="1760503990" sldId="2076136101"/>
            <ac:spMk id="126" creationId="{234F5E58-9B95-C592-2ED9-E7A1F3952DDD}"/>
          </ac:spMkLst>
        </pc:spChg>
        <pc:spChg chg="mod">
          <ac:chgData name="Alex Drenea" userId="ce31b3b0-d50b-419c-bff1-98e4c71466e7" providerId="ADAL" clId="{02B89A43-57FC-4473-9E2D-9D0F4260A26D}" dt="2023-02-13T00:14:29.460" v="5481"/>
          <ac:spMkLst>
            <pc:docMk/>
            <pc:sldMk cId="1760503990" sldId="2076136101"/>
            <ac:spMk id="128" creationId="{872571AE-5579-C3B6-2AD9-64D515028931}"/>
          </ac:spMkLst>
        </pc:spChg>
        <pc:spChg chg="mod">
          <ac:chgData name="Alex Drenea" userId="ce31b3b0-d50b-419c-bff1-98e4c71466e7" providerId="ADAL" clId="{02B89A43-57FC-4473-9E2D-9D0F4260A26D}" dt="2023-02-13T00:14:29.460" v="5481"/>
          <ac:spMkLst>
            <pc:docMk/>
            <pc:sldMk cId="1760503990" sldId="2076136101"/>
            <ac:spMk id="130" creationId="{1D78888B-346A-5273-9C34-744B326EA540}"/>
          </ac:spMkLst>
        </pc:spChg>
        <pc:spChg chg="mod">
          <ac:chgData name="Alex Drenea" userId="ce31b3b0-d50b-419c-bff1-98e4c71466e7" providerId="ADAL" clId="{02B89A43-57FC-4473-9E2D-9D0F4260A26D}" dt="2023-02-13T00:14:29.460" v="5481"/>
          <ac:spMkLst>
            <pc:docMk/>
            <pc:sldMk cId="1760503990" sldId="2076136101"/>
            <ac:spMk id="132" creationId="{B900FBA1-C641-851C-3142-A613521AFB60}"/>
          </ac:spMkLst>
        </pc:spChg>
        <pc:spChg chg="mod">
          <ac:chgData name="Alex Drenea" userId="ce31b3b0-d50b-419c-bff1-98e4c71466e7" providerId="ADAL" clId="{02B89A43-57FC-4473-9E2D-9D0F4260A26D}" dt="2023-02-13T00:14:29.460" v="5481"/>
          <ac:spMkLst>
            <pc:docMk/>
            <pc:sldMk cId="1760503990" sldId="2076136101"/>
            <ac:spMk id="134" creationId="{53D1E05B-7C0D-BB65-9CEB-1E3BA897836B}"/>
          </ac:spMkLst>
        </pc:spChg>
        <pc:spChg chg="mod">
          <ac:chgData name="Alex Drenea" userId="ce31b3b0-d50b-419c-bff1-98e4c71466e7" providerId="ADAL" clId="{02B89A43-57FC-4473-9E2D-9D0F4260A26D}" dt="2023-02-13T00:14:29.460" v="5481"/>
          <ac:spMkLst>
            <pc:docMk/>
            <pc:sldMk cId="1760503990" sldId="2076136101"/>
            <ac:spMk id="136" creationId="{8F8A996C-C331-7F9A-1F8E-57EEBE7F0717}"/>
          </ac:spMkLst>
        </pc:spChg>
        <pc:spChg chg="mod">
          <ac:chgData name="Alex Drenea" userId="ce31b3b0-d50b-419c-bff1-98e4c71466e7" providerId="ADAL" clId="{02B89A43-57FC-4473-9E2D-9D0F4260A26D}" dt="2023-02-13T00:14:29.460" v="5481"/>
          <ac:spMkLst>
            <pc:docMk/>
            <pc:sldMk cId="1760503990" sldId="2076136101"/>
            <ac:spMk id="138" creationId="{872A3347-0A5A-1E80-90C3-9D299E017EA4}"/>
          </ac:spMkLst>
        </pc:spChg>
        <pc:spChg chg="mod">
          <ac:chgData name="Alex Drenea" userId="ce31b3b0-d50b-419c-bff1-98e4c71466e7" providerId="ADAL" clId="{02B89A43-57FC-4473-9E2D-9D0F4260A26D}" dt="2023-02-13T00:15:29.365" v="5487"/>
          <ac:spMkLst>
            <pc:docMk/>
            <pc:sldMk cId="1760503990" sldId="2076136101"/>
            <ac:spMk id="159" creationId="{8277B4F1-505B-EDB5-5EF5-7316BDB2826B}"/>
          </ac:spMkLst>
        </pc:spChg>
        <pc:spChg chg="mod">
          <ac:chgData name="Alex Drenea" userId="ce31b3b0-d50b-419c-bff1-98e4c71466e7" providerId="ADAL" clId="{02B89A43-57FC-4473-9E2D-9D0F4260A26D}" dt="2023-02-13T00:15:29.365" v="5487"/>
          <ac:spMkLst>
            <pc:docMk/>
            <pc:sldMk cId="1760503990" sldId="2076136101"/>
            <ac:spMk id="161" creationId="{B48534C8-4D33-22F7-E7F1-5D3313373A70}"/>
          </ac:spMkLst>
        </pc:spChg>
        <pc:spChg chg="mod">
          <ac:chgData name="Alex Drenea" userId="ce31b3b0-d50b-419c-bff1-98e4c71466e7" providerId="ADAL" clId="{02B89A43-57FC-4473-9E2D-9D0F4260A26D}" dt="2023-02-13T00:15:29.365" v="5487"/>
          <ac:spMkLst>
            <pc:docMk/>
            <pc:sldMk cId="1760503990" sldId="2076136101"/>
            <ac:spMk id="163" creationId="{868B7D55-ED5A-F3C7-251B-67BE85542886}"/>
          </ac:spMkLst>
        </pc:spChg>
        <pc:spChg chg="mod">
          <ac:chgData name="Alex Drenea" userId="ce31b3b0-d50b-419c-bff1-98e4c71466e7" providerId="ADAL" clId="{02B89A43-57FC-4473-9E2D-9D0F4260A26D}" dt="2023-02-13T00:15:29.365" v="5487"/>
          <ac:spMkLst>
            <pc:docMk/>
            <pc:sldMk cId="1760503990" sldId="2076136101"/>
            <ac:spMk id="165" creationId="{24C13291-9676-C6CD-AF9E-1AC19B73B0A5}"/>
          </ac:spMkLst>
        </pc:spChg>
        <pc:spChg chg="mod">
          <ac:chgData name="Alex Drenea" userId="ce31b3b0-d50b-419c-bff1-98e4c71466e7" providerId="ADAL" clId="{02B89A43-57FC-4473-9E2D-9D0F4260A26D}" dt="2023-02-13T00:15:29.365" v="5487"/>
          <ac:spMkLst>
            <pc:docMk/>
            <pc:sldMk cId="1760503990" sldId="2076136101"/>
            <ac:spMk id="167" creationId="{5575D36A-F341-9234-B1FD-D416BE906671}"/>
          </ac:spMkLst>
        </pc:spChg>
        <pc:spChg chg="mod">
          <ac:chgData name="Alex Drenea" userId="ce31b3b0-d50b-419c-bff1-98e4c71466e7" providerId="ADAL" clId="{02B89A43-57FC-4473-9E2D-9D0F4260A26D}" dt="2023-02-13T00:15:29.365" v="5487"/>
          <ac:spMkLst>
            <pc:docMk/>
            <pc:sldMk cId="1760503990" sldId="2076136101"/>
            <ac:spMk id="169" creationId="{6C25C9CB-8A94-DC68-90D7-2E9A616CBD11}"/>
          </ac:spMkLst>
        </pc:spChg>
        <pc:spChg chg="mod">
          <ac:chgData name="Alex Drenea" userId="ce31b3b0-d50b-419c-bff1-98e4c71466e7" providerId="ADAL" clId="{02B89A43-57FC-4473-9E2D-9D0F4260A26D}" dt="2023-02-13T00:15:29.365" v="5487"/>
          <ac:spMkLst>
            <pc:docMk/>
            <pc:sldMk cId="1760503990" sldId="2076136101"/>
            <ac:spMk id="171" creationId="{77BDD7CB-7B1F-BCCB-F76D-0B5D9A4E2D1C}"/>
          </ac:spMkLst>
        </pc:spChg>
        <pc:spChg chg="mod">
          <ac:chgData name="Alex Drenea" userId="ce31b3b0-d50b-419c-bff1-98e4c71466e7" providerId="ADAL" clId="{02B89A43-57FC-4473-9E2D-9D0F4260A26D}" dt="2023-02-13T00:15:29.365" v="5487"/>
          <ac:spMkLst>
            <pc:docMk/>
            <pc:sldMk cId="1760503990" sldId="2076136101"/>
            <ac:spMk id="173" creationId="{D45D6BC4-100C-F032-3AAF-9BD992FF4BBA}"/>
          </ac:spMkLst>
        </pc:spChg>
        <pc:spChg chg="mod">
          <ac:chgData name="Alex Drenea" userId="ce31b3b0-d50b-419c-bff1-98e4c71466e7" providerId="ADAL" clId="{02B89A43-57FC-4473-9E2D-9D0F4260A26D}" dt="2023-02-13T00:15:34.639" v="5490" actId="478"/>
          <ac:spMkLst>
            <pc:docMk/>
            <pc:sldMk cId="1760503990" sldId="2076136101"/>
            <ac:spMk id="175" creationId="{2D9F6C34-7087-EC2A-4852-8A38DC028AA6}"/>
          </ac:spMkLst>
        </pc:spChg>
        <pc:spChg chg="mod">
          <ac:chgData name="Alex Drenea" userId="ce31b3b0-d50b-419c-bff1-98e4c71466e7" providerId="ADAL" clId="{02B89A43-57FC-4473-9E2D-9D0F4260A26D}" dt="2023-02-13T14:55:36.671" v="5926"/>
          <ac:spMkLst>
            <pc:docMk/>
            <pc:sldMk cId="1760503990" sldId="2076136101"/>
            <ac:spMk id="200" creationId="{9418AEEC-1126-BD9A-70E0-172967FA6754}"/>
          </ac:spMkLst>
        </pc:spChg>
        <pc:spChg chg="mod">
          <ac:chgData name="Alex Drenea" userId="ce31b3b0-d50b-419c-bff1-98e4c71466e7" providerId="ADAL" clId="{02B89A43-57FC-4473-9E2D-9D0F4260A26D}" dt="2023-02-13T14:55:36.671" v="5926"/>
          <ac:spMkLst>
            <pc:docMk/>
            <pc:sldMk cId="1760503990" sldId="2076136101"/>
            <ac:spMk id="202" creationId="{8504C7C1-EC0E-AC93-8684-F1D17F95E0A6}"/>
          </ac:spMkLst>
        </pc:spChg>
        <pc:spChg chg="mod">
          <ac:chgData name="Alex Drenea" userId="ce31b3b0-d50b-419c-bff1-98e4c71466e7" providerId="ADAL" clId="{02B89A43-57FC-4473-9E2D-9D0F4260A26D}" dt="2023-02-13T14:55:36.671" v="5926"/>
          <ac:spMkLst>
            <pc:docMk/>
            <pc:sldMk cId="1760503990" sldId="2076136101"/>
            <ac:spMk id="204" creationId="{360068BF-3CCC-8D2B-0234-EF3AFA837D46}"/>
          </ac:spMkLst>
        </pc:spChg>
        <pc:spChg chg="mod">
          <ac:chgData name="Alex Drenea" userId="ce31b3b0-d50b-419c-bff1-98e4c71466e7" providerId="ADAL" clId="{02B89A43-57FC-4473-9E2D-9D0F4260A26D}" dt="2023-02-13T14:55:36.671" v="5926"/>
          <ac:spMkLst>
            <pc:docMk/>
            <pc:sldMk cId="1760503990" sldId="2076136101"/>
            <ac:spMk id="206" creationId="{D3B04C8E-CC4B-7AC4-B1A7-A7CB9562C01B}"/>
          </ac:spMkLst>
        </pc:spChg>
        <pc:spChg chg="mod">
          <ac:chgData name="Alex Drenea" userId="ce31b3b0-d50b-419c-bff1-98e4c71466e7" providerId="ADAL" clId="{02B89A43-57FC-4473-9E2D-9D0F4260A26D}" dt="2023-02-13T14:55:36.671" v="5926"/>
          <ac:spMkLst>
            <pc:docMk/>
            <pc:sldMk cId="1760503990" sldId="2076136101"/>
            <ac:spMk id="208" creationId="{2318B58E-2F33-5CDB-7B9D-90CA84CC0E38}"/>
          </ac:spMkLst>
        </pc:spChg>
        <pc:spChg chg="mod">
          <ac:chgData name="Alex Drenea" userId="ce31b3b0-d50b-419c-bff1-98e4c71466e7" providerId="ADAL" clId="{02B89A43-57FC-4473-9E2D-9D0F4260A26D}" dt="2023-02-13T14:55:36.671" v="5926"/>
          <ac:spMkLst>
            <pc:docMk/>
            <pc:sldMk cId="1760503990" sldId="2076136101"/>
            <ac:spMk id="210" creationId="{AE716BF9-15D4-C7A7-D248-3F3EA9A17CA5}"/>
          </ac:spMkLst>
        </pc:spChg>
        <pc:spChg chg="mod">
          <ac:chgData name="Alex Drenea" userId="ce31b3b0-d50b-419c-bff1-98e4c71466e7" providerId="ADAL" clId="{02B89A43-57FC-4473-9E2D-9D0F4260A26D}" dt="2023-02-13T14:55:36.671" v="5926"/>
          <ac:spMkLst>
            <pc:docMk/>
            <pc:sldMk cId="1760503990" sldId="2076136101"/>
            <ac:spMk id="212" creationId="{AD830560-6EB6-D30C-55E8-B13986BFF4C9}"/>
          </ac:spMkLst>
        </pc:spChg>
        <pc:spChg chg="mod">
          <ac:chgData name="Alex Drenea" userId="ce31b3b0-d50b-419c-bff1-98e4c71466e7" providerId="ADAL" clId="{02B89A43-57FC-4473-9E2D-9D0F4260A26D}" dt="2023-02-13T14:55:36.671" v="5926"/>
          <ac:spMkLst>
            <pc:docMk/>
            <pc:sldMk cId="1760503990" sldId="2076136101"/>
            <ac:spMk id="214" creationId="{57362091-76A9-8B20-95F7-118B7307EDB9}"/>
          </ac:spMkLst>
        </pc:spChg>
        <pc:spChg chg="mod">
          <ac:chgData name="Alex Drenea" userId="ce31b3b0-d50b-419c-bff1-98e4c71466e7" providerId="ADAL" clId="{02B89A43-57FC-4473-9E2D-9D0F4260A26D}" dt="2023-02-13T14:55:36.671" v="5926"/>
          <ac:spMkLst>
            <pc:docMk/>
            <pc:sldMk cId="1760503990" sldId="2076136101"/>
            <ac:spMk id="216" creationId="{4EFA8947-ABFB-A77A-9A87-730B7A4E2992}"/>
          </ac:spMkLst>
        </pc:spChg>
        <pc:spChg chg="mod">
          <ac:chgData name="Alex Drenea" userId="ce31b3b0-d50b-419c-bff1-98e4c71466e7" providerId="ADAL" clId="{02B89A43-57FC-4473-9E2D-9D0F4260A26D}" dt="2023-02-13T14:55:36.671" v="5926"/>
          <ac:spMkLst>
            <pc:docMk/>
            <pc:sldMk cId="1760503990" sldId="2076136101"/>
            <ac:spMk id="218" creationId="{9F9C29D0-CFA6-C020-E583-89C2A3446C0C}"/>
          </ac:spMkLst>
        </pc:spChg>
        <pc:spChg chg="mod">
          <ac:chgData name="Alex Drenea" userId="ce31b3b0-d50b-419c-bff1-98e4c71466e7" providerId="ADAL" clId="{02B89A43-57FC-4473-9E2D-9D0F4260A26D}" dt="2023-02-13T14:55:36.671" v="5926"/>
          <ac:spMkLst>
            <pc:docMk/>
            <pc:sldMk cId="1760503990" sldId="2076136101"/>
            <ac:spMk id="220" creationId="{42A60F6E-8885-51CC-95DA-994623CB4EBC}"/>
          </ac:spMkLst>
        </pc:spChg>
        <pc:spChg chg="add mod">
          <ac:chgData name="Alex Drenea" userId="ce31b3b0-d50b-419c-bff1-98e4c71466e7" providerId="ADAL" clId="{02B89A43-57FC-4473-9E2D-9D0F4260A26D}" dt="2023-02-21T01:32:58.789" v="7351" actId="1076"/>
          <ac:spMkLst>
            <pc:docMk/>
            <pc:sldMk cId="1760503990" sldId="2076136101"/>
            <ac:spMk id="230" creationId="{B1B30CFC-F8F3-00E8-606D-1D31E7A3492A}"/>
          </ac:spMkLst>
        </pc:spChg>
        <pc:spChg chg="add del mod">
          <ac:chgData name="Alex Drenea" userId="ce31b3b0-d50b-419c-bff1-98e4c71466e7" providerId="ADAL" clId="{02B89A43-57FC-4473-9E2D-9D0F4260A26D}" dt="2023-02-13T16:24:46.030" v="6385" actId="478"/>
          <ac:spMkLst>
            <pc:docMk/>
            <pc:sldMk cId="1760503990" sldId="2076136101"/>
            <ac:spMk id="231" creationId="{921F0EE6-41D7-F72C-095E-5557858D5CCE}"/>
          </ac:spMkLst>
        </pc:spChg>
        <pc:grpChg chg="add mod topLvl">
          <ac:chgData name="Alex Drenea" userId="ce31b3b0-d50b-419c-bff1-98e4c71466e7" providerId="ADAL" clId="{02B89A43-57FC-4473-9E2D-9D0F4260A26D}" dt="2023-02-13T00:13:30.157" v="5430" actId="165"/>
          <ac:grpSpMkLst>
            <pc:docMk/>
            <pc:sldMk cId="1760503990" sldId="2076136101"/>
            <ac:grpSpMk id="2" creationId="{DA5C0746-0779-3C1C-6E67-A466DEF8E248}"/>
          </ac:grpSpMkLst>
        </pc:grpChg>
        <pc:grpChg chg="add mod topLvl">
          <ac:chgData name="Alex Drenea" userId="ce31b3b0-d50b-419c-bff1-98e4c71466e7" providerId="ADAL" clId="{02B89A43-57FC-4473-9E2D-9D0F4260A26D}" dt="2023-02-13T00:13:47.147" v="5467" actId="1076"/>
          <ac:grpSpMkLst>
            <pc:docMk/>
            <pc:sldMk cId="1760503990" sldId="2076136101"/>
            <ac:grpSpMk id="5" creationId="{0D3A6A25-16DD-4EA6-722D-846F738DF830}"/>
          </ac:grpSpMkLst>
        </pc:grpChg>
        <pc:grpChg chg="add mod topLvl">
          <ac:chgData name="Alex Drenea" userId="ce31b3b0-d50b-419c-bff1-98e4c71466e7" providerId="ADAL" clId="{02B89A43-57FC-4473-9E2D-9D0F4260A26D}" dt="2023-02-13T00:13:30.157" v="5430" actId="165"/>
          <ac:grpSpMkLst>
            <pc:docMk/>
            <pc:sldMk cId="1760503990" sldId="2076136101"/>
            <ac:grpSpMk id="8" creationId="{7469608D-E433-469D-87C3-6888D7ABE78B}"/>
          </ac:grpSpMkLst>
        </pc:grpChg>
        <pc:grpChg chg="del mod">
          <ac:chgData name="Alex Drenea" userId="ce31b3b0-d50b-419c-bff1-98e4c71466e7" providerId="ADAL" clId="{02B89A43-57FC-4473-9E2D-9D0F4260A26D}" dt="2023-02-13T00:14:27.529" v="5480" actId="478"/>
          <ac:grpSpMkLst>
            <pc:docMk/>
            <pc:sldMk cId="1760503990" sldId="2076136101"/>
            <ac:grpSpMk id="11" creationId="{9D397388-8438-AA88-E707-9B5FA5F14138}"/>
          </ac:grpSpMkLst>
        </pc:grpChg>
        <pc:grpChg chg="add mod topLvl">
          <ac:chgData name="Alex Drenea" userId="ce31b3b0-d50b-419c-bff1-98e4c71466e7" providerId="ADAL" clId="{02B89A43-57FC-4473-9E2D-9D0F4260A26D}" dt="2023-02-13T00:13:30.157" v="5430" actId="165"/>
          <ac:grpSpMkLst>
            <pc:docMk/>
            <pc:sldMk cId="1760503990" sldId="2076136101"/>
            <ac:grpSpMk id="12" creationId="{A42D86A8-74D8-A17E-E4EC-6B1DE694BA55}"/>
          </ac:grpSpMkLst>
        </pc:grpChg>
        <pc:grpChg chg="add mod topLvl">
          <ac:chgData name="Alex Drenea" userId="ce31b3b0-d50b-419c-bff1-98e4c71466e7" providerId="ADAL" clId="{02B89A43-57FC-4473-9E2D-9D0F4260A26D}" dt="2023-02-13T00:13:30.157" v="5430" actId="165"/>
          <ac:grpSpMkLst>
            <pc:docMk/>
            <pc:sldMk cId="1760503990" sldId="2076136101"/>
            <ac:grpSpMk id="18" creationId="{42848DB5-3918-58B5-8B80-265580B2C1B5}"/>
          </ac:grpSpMkLst>
        </pc:grpChg>
        <pc:grpChg chg="add mod topLvl">
          <ac:chgData name="Alex Drenea" userId="ce31b3b0-d50b-419c-bff1-98e4c71466e7" providerId="ADAL" clId="{02B89A43-57FC-4473-9E2D-9D0F4260A26D}" dt="2023-02-13T00:13:30.157" v="5430" actId="165"/>
          <ac:grpSpMkLst>
            <pc:docMk/>
            <pc:sldMk cId="1760503990" sldId="2076136101"/>
            <ac:grpSpMk id="23" creationId="{AD66A600-7C55-A85C-CD9D-6E7C57BAC25A}"/>
          </ac:grpSpMkLst>
        </pc:grpChg>
        <pc:grpChg chg="add mod topLvl">
          <ac:chgData name="Alex Drenea" userId="ce31b3b0-d50b-419c-bff1-98e4c71466e7" providerId="ADAL" clId="{02B89A43-57FC-4473-9E2D-9D0F4260A26D}" dt="2023-02-13T00:14:06.989" v="5476" actId="1076"/>
          <ac:grpSpMkLst>
            <pc:docMk/>
            <pc:sldMk cId="1760503990" sldId="2076136101"/>
            <ac:grpSpMk id="27" creationId="{D271F036-E6F6-D02D-05DE-0BEB50ADEBF0}"/>
          </ac:grpSpMkLst>
        </pc:grpChg>
        <pc:grpChg chg="add mod topLvl">
          <ac:chgData name="Alex Drenea" userId="ce31b3b0-d50b-419c-bff1-98e4c71466e7" providerId="ADAL" clId="{02B89A43-57FC-4473-9E2D-9D0F4260A26D}" dt="2023-02-13T00:13:52.231" v="5469" actId="1076"/>
          <ac:grpSpMkLst>
            <pc:docMk/>
            <pc:sldMk cId="1760503990" sldId="2076136101"/>
            <ac:grpSpMk id="33" creationId="{A9821366-39F5-BE7C-A749-CE8136FFEF35}"/>
          </ac:grpSpMkLst>
        </pc:grpChg>
        <pc:grpChg chg="add mod topLvl">
          <ac:chgData name="Alex Drenea" userId="ce31b3b0-d50b-419c-bff1-98e4c71466e7" providerId="ADAL" clId="{02B89A43-57FC-4473-9E2D-9D0F4260A26D}" dt="2023-02-13T00:13:30.157" v="5430" actId="165"/>
          <ac:grpSpMkLst>
            <pc:docMk/>
            <pc:sldMk cId="1760503990" sldId="2076136101"/>
            <ac:grpSpMk id="38" creationId="{C05792E5-1FF1-B1EB-E1C4-353255BB4872}"/>
          </ac:grpSpMkLst>
        </pc:grpChg>
        <pc:grpChg chg="add mod topLvl">
          <ac:chgData name="Alex Drenea" userId="ce31b3b0-d50b-419c-bff1-98e4c71466e7" providerId="ADAL" clId="{02B89A43-57FC-4473-9E2D-9D0F4260A26D}" dt="2023-02-13T00:13:57.901" v="5473" actId="1076"/>
          <ac:grpSpMkLst>
            <pc:docMk/>
            <pc:sldMk cId="1760503990" sldId="2076136101"/>
            <ac:grpSpMk id="61" creationId="{2D0DDC02-F556-3F04-F8CC-F7011F385919}"/>
          </ac:grpSpMkLst>
        </pc:grpChg>
        <pc:grpChg chg="add mod topLvl">
          <ac:chgData name="Alex Drenea" userId="ce31b3b0-d50b-419c-bff1-98e4c71466e7" providerId="ADAL" clId="{02B89A43-57FC-4473-9E2D-9D0F4260A26D}" dt="2023-02-13T00:13:54.723" v="5471" actId="1076"/>
          <ac:grpSpMkLst>
            <pc:docMk/>
            <pc:sldMk cId="1760503990" sldId="2076136101"/>
            <ac:grpSpMk id="79" creationId="{641A414E-24E6-5C69-5E01-006654F2C5C7}"/>
          </ac:grpSpMkLst>
        </pc:grpChg>
        <pc:grpChg chg="add del mod">
          <ac:chgData name="Alex Drenea" userId="ce31b3b0-d50b-419c-bff1-98e4c71466e7" providerId="ADAL" clId="{02B89A43-57FC-4473-9E2D-9D0F4260A26D}" dt="2023-02-13T00:13:30.157" v="5430" actId="165"/>
          <ac:grpSpMkLst>
            <pc:docMk/>
            <pc:sldMk cId="1760503990" sldId="2076136101"/>
            <ac:grpSpMk id="83" creationId="{DDAA746F-26FA-5791-3BAC-022F0C8A57C2}"/>
          </ac:grpSpMkLst>
        </pc:grpChg>
        <pc:grpChg chg="add del mod">
          <ac:chgData name="Alex Drenea" userId="ce31b3b0-d50b-419c-bff1-98e4c71466e7" providerId="ADAL" clId="{02B89A43-57FC-4473-9E2D-9D0F4260A26D}" dt="2023-02-13T14:56:45.335" v="5950" actId="478"/>
          <ac:grpSpMkLst>
            <pc:docMk/>
            <pc:sldMk cId="1760503990" sldId="2076136101"/>
            <ac:grpSpMk id="93" creationId="{CE08A151-775D-8834-1EB4-FFAEFFED4A50}"/>
          </ac:grpSpMkLst>
        </pc:grpChg>
        <pc:grpChg chg="add del mod">
          <ac:chgData name="Alex Drenea" userId="ce31b3b0-d50b-419c-bff1-98e4c71466e7" providerId="ADAL" clId="{02B89A43-57FC-4473-9E2D-9D0F4260A26D}" dt="2023-02-13T14:31:01.270" v="5704" actId="478"/>
          <ac:grpSpMkLst>
            <pc:docMk/>
            <pc:sldMk cId="1760503990" sldId="2076136101"/>
            <ac:grpSpMk id="94" creationId="{ED66CB1C-3658-FCFE-297E-88C1454D6D31}"/>
          </ac:grpSpMkLst>
        </pc:grpChg>
        <pc:grpChg chg="mod">
          <ac:chgData name="Alex Drenea" userId="ce31b3b0-d50b-419c-bff1-98e4c71466e7" providerId="ADAL" clId="{02B89A43-57FC-4473-9E2D-9D0F4260A26D}" dt="2023-02-13T00:14:29.460" v="5481"/>
          <ac:grpSpMkLst>
            <pc:docMk/>
            <pc:sldMk cId="1760503990" sldId="2076136101"/>
            <ac:grpSpMk id="95" creationId="{97BF450A-90EF-AD83-8AB5-F0B634985789}"/>
          </ac:grpSpMkLst>
        </pc:grpChg>
        <pc:grpChg chg="mod">
          <ac:chgData name="Alex Drenea" userId="ce31b3b0-d50b-419c-bff1-98e4c71466e7" providerId="ADAL" clId="{02B89A43-57FC-4473-9E2D-9D0F4260A26D}" dt="2023-02-13T00:14:29.460" v="5481"/>
          <ac:grpSpMkLst>
            <pc:docMk/>
            <pc:sldMk cId="1760503990" sldId="2076136101"/>
            <ac:grpSpMk id="96" creationId="{DBCF673B-CE77-5287-4124-06D1BCF3AAD4}"/>
          </ac:grpSpMkLst>
        </pc:grpChg>
        <pc:grpChg chg="mod">
          <ac:chgData name="Alex Drenea" userId="ce31b3b0-d50b-419c-bff1-98e4c71466e7" providerId="ADAL" clId="{02B89A43-57FC-4473-9E2D-9D0F4260A26D}" dt="2023-02-13T00:14:29.460" v="5481"/>
          <ac:grpSpMkLst>
            <pc:docMk/>
            <pc:sldMk cId="1760503990" sldId="2076136101"/>
            <ac:grpSpMk id="97" creationId="{956E3709-37AA-F759-84AE-FC397ED56088}"/>
          </ac:grpSpMkLst>
        </pc:grpChg>
        <pc:grpChg chg="mod">
          <ac:chgData name="Alex Drenea" userId="ce31b3b0-d50b-419c-bff1-98e4c71466e7" providerId="ADAL" clId="{02B89A43-57FC-4473-9E2D-9D0F4260A26D}" dt="2023-02-13T00:14:29.460" v="5481"/>
          <ac:grpSpMkLst>
            <pc:docMk/>
            <pc:sldMk cId="1760503990" sldId="2076136101"/>
            <ac:grpSpMk id="98" creationId="{95ACEFB4-9460-78E9-7CE8-5B0B83CA2DB8}"/>
          </ac:grpSpMkLst>
        </pc:grpChg>
        <pc:grpChg chg="mod">
          <ac:chgData name="Alex Drenea" userId="ce31b3b0-d50b-419c-bff1-98e4c71466e7" providerId="ADAL" clId="{02B89A43-57FC-4473-9E2D-9D0F4260A26D}" dt="2023-02-13T00:14:29.460" v="5481"/>
          <ac:grpSpMkLst>
            <pc:docMk/>
            <pc:sldMk cId="1760503990" sldId="2076136101"/>
            <ac:grpSpMk id="99" creationId="{B76E9EEF-6355-F67A-FC6B-1591746C5934}"/>
          </ac:grpSpMkLst>
        </pc:grpChg>
        <pc:grpChg chg="mod">
          <ac:chgData name="Alex Drenea" userId="ce31b3b0-d50b-419c-bff1-98e4c71466e7" providerId="ADAL" clId="{02B89A43-57FC-4473-9E2D-9D0F4260A26D}" dt="2023-02-13T00:14:29.460" v="5481"/>
          <ac:grpSpMkLst>
            <pc:docMk/>
            <pc:sldMk cId="1760503990" sldId="2076136101"/>
            <ac:grpSpMk id="100" creationId="{33A21318-144A-121C-761C-7D4120A86088}"/>
          </ac:grpSpMkLst>
        </pc:grpChg>
        <pc:grpChg chg="mod">
          <ac:chgData name="Alex Drenea" userId="ce31b3b0-d50b-419c-bff1-98e4c71466e7" providerId="ADAL" clId="{02B89A43-57FC-4473-9E2D-9D0F4260A26D}" dt="2023-02-13T00:14:29.460" v="5481"/>
          <ac:grpSpMkLst>
            <pc:docMk/>
            <pc:sldMk cId="1760503990" sldId="2076136101"/>
            <ac:grpSpMk id="101" creationId="{2D70070B-41E3-D53C-EC5C-F35D4774F0EC}"/>
          </ac:grpSpMkLst>
        </pc:grpChg>
        <pc:grpChg chg="mod">
          <ac:chgData name="Alex Drenea" userId="ce31b3b0-d50b-419c-bff1-98e4c71466e7" providerId="ADAL" clId="{02B89A43-57FC-4473-9E2D-9D0F4260A26D}" dt="2023-02-13T00:14:29.460" v="5481"/>
          <ac:grpSpMkLst>
            <pc:docMk/>
            <pc:sldMk cId="1760503990" sldId="2076136101"/>
            <ac:grpSpMk id="102" creationId="{3D8D63AE-0055-A075-6378-B1F54CE0E8C6}"/>
          </ac:grpSpMkLst>
        </pc:grpChg>
        <pc:grpChg chg="mod">
          <ac:chgData name="Alex Drenea" userId="ce31b3b0-d50b-419c-bff1-98e4c71466e7" providerId="ADAL" clId="{02B89A43-57FC-4473-9E2D-9D0F4260A26D}" dt="2023-02-13T00:14:29.460" v="5481"/>
          <ac:grpSpMkLst>
            <pc:docMk/>
            <pc:sldMk cId="1760503990" sldId="2076136101"/>
            <ac:grpSpMk id="103" creationId="{5FCA4180-2B70-5706-3C69-2FFD4FA0ADC7}"/>
          </ac:grpSpMkLst>
        </pc:grpChg>
        <pc:grpChg chg="mod">
          <ac:chgData name="Alex Drenea" userId="ce31b3b0-d50b-419c-bff1-98e4c71466e7" providerId="ADAL" clId="{02B89A43-57FC-4473-9E2D-9D0F4260A26D}" dt="2023-02-13T00:14:29.460" v="5481"/>
          <ac:grpSpMkLst>
            <pc:docMk/>
            <pc:sldMk cId="1760503990" sldId="2076136101"/>
            <ac:grpSpMk id="113" creationId="{CFB693C3-1862-493B-18CB-1553A8BBBD00}"/>
          </ac:grpSpMkLst>
        </pc:grpChg>
        <pc:grpChg chg="mod">
          <ac:chgData name="Alex Drenea" userId="ce31b3b0-d50b-419c-bff1-98e4c71466e7" providerId="ADAL" clId="{02B89A43-57FC-4473-9E2D-9D0F4260A26D}" dt="2023-02-13T00:14:29.460" v="5481"/>
          <ac:grpSpMkLst>
            <pc:docMk/>
            <pc:sldMk cId="1760503990" sldId="2076136101"/>
            <ac:grpSpMk id="115" creationId="{CC0B84C9-B33D-EA2F-4C81-029DC027E88E}"/>
          </ac:grpSpMkLst>
        </pc:grpChg>
        <pc:grpChg chg="add del mod">
          <ac:chgData name="Alex Drenea" userId="ce31b3b0-d50b-419c-bff1-98e4c71466e7" providerId="ADAL" clId="{02B89A43-57FC-4473-9E2D-9D0F4260A26D}" dt="2023-02-13T00:15:36.809" v="5491" actId="478"/>
          <ac:grpSpMkLst>
            <pc:docMk/>
            <pc:sldMk cId="1760503990" sldId="2076136101"/>
            <ac:grpSpMk id="139" creationId="{5068AB3D-9BF9-07BC-7650-7BDDF66DFE12}"/>
          </ac:grpSpMkLst>
        </pc:grpChg>
        <pc:grpChg chg="add del mod">
          <ac:chgData name="Alex Drenea" userId="ce31b3b0-d50b-419c-bff1-98e4c71466e7" providerId="ADAL" clId="{02B89A43-57FC-4473-9E2D-9D0F4260A26D}" dt="2023-02-13T00:15:34.639" v="5490" actId="478"/>
          <ac:grpSpMkLst>
            <pc:docMk/>
            <pc:sldMk cId="1760503990" sldId="2076136101"/>
            <ac:grpSpMk id="140" creationId="{7127410C-D332-E21D-5763-33E7F5EA78B4}"/>
          </ac:grpSpMkLst>
        </pc:grpChg>
        <pc:grpChg chg="mod">
          <ac:chgData name="Alex Drenea" userId="ce31b3b0-d50b-419c-bff1-98e4c71466e7" providerId="ADAL" clId="{02B89A43-57FC-4473-9E2D-9D0F4260A26D}" dt="2023-02-13T00:15:29.365" v="5487"/>
          <ac:grpSpMkLst>
            <pc:docMk/>
            <pc:sldMk cId="1760503990" sldId="2076136101"/>
            <ac:grpSpMk id="141" creationId="{989F313B-0C5C-7818-D53C-A153EFE700EE}"/>
          </ac:grpSpMkLst>
        </pc:grpChg>
        <pc:grpChg chg="mod">
          <ac:chgData name="Alex Drenea" userId="ce31b3b0-d50b-419c-bff1-98e4c71466e7" providerId="ADAL" clId="{02B89A43-57FC-4473-9E2D-9D0F4260A26D}" dt="2023-02-13T00:15:29.365" v="5487"/>
          <ac:grpSpMkLst>
            <pc:docMk/>
            <pc:sldMk cId="1760503990" sldId="2076136101"/>
            <ac:grpSpMk id="142" creationId="{AF6095D2-717C-EE7C-E7C8-C439C9764D14}"/>
          </ac:grpSpMkLst>
        </pc:grpChg>
        <pc:grpChg chg="mod">
          <ac:chgData name="Alex Drenea" userId="ce31b3b0-d50b-419c-bff1-98e4c71466e7" providerId="ADAL" clId="{02B89A43-57FC-4473-9E2D-9D0F4260A26D}" dt="2023-02-13T00:15:29.365" v="5487"/>
          <ac:grpSpMkLst>
            <pc:docMk/>
            <pc:sldMk cId="1760503990" sldId="2076136101"/>
            <ac:grpSpMk id="143" creationId="{C62704B0-3F4E-A118-0CF3-EB7C8357EAEB}"/>
          </ac:grpSpMkLst>
        </pc:grpChg>
        <pc:grpChg chg="mod">
          <ac:chgData name="Alex Drenea" userId="ce31b3b0-d50b-419c-bff1-98e4c71466e7" providerId="ADAL" clId="{02B89A43-57FC-4473-9E2D-9D0F4260A26D}" dt="2023-02-13T00:15:29.365" v="5487"/>
          <ac:grpSpMkLst>
            <pc:docMk/>
            <pc:sldMk cId="1760503990" sldId="2076136101"/>
            <ac:grpSpMk id="144" creationId="{4E58E37E-EABD-04EF-8378-32F50157AE5D}"/>
          </ac:grpSpMkLst>
        </pc:grpChg>
        <pc:grpChg chg="mod">
          <ac:chgData name="Alex Drenea" userId="ce31b3b0-d50b-419c-bff1-98e4c71466e7" providerId="ADAL" clId="{02B89A43-57FC-4473-9E2D-9D0F4260A26D}" dt="2023-02-13T00:15:29.365" v="5487"/>
          <ac:grpSpMkLst>
            <pc:docMk/>
            <pc:sldMk cId="1760503990" sldId="2076136101"/>
            <ac:grpSpMk id="145" creationId="{32212AF1-BC5C-5A07-9CF7-2ABCBB5C714B}"/>
          </ac:grpSpMkLst>
        </pc:grpChg>
        <pc:grpChg chg="mod">
          <ac:chgData name="Alex Drenea" userId="ce31b3b0-d50b-419c-bff1-98e4c71466e7" providerId="ADAL" clId="{02B89A43-57FC-4473-9E2D-9D0F4260A26D}" dt="2023-02-13T00:15:29.365" v="5487"/>
          <ac:grpSpMkLst>
            <pc:docMk/>
            <pc:sldMk cId="1760503990" sldId="2076136101"/>
            <ac:grpSpMk id="146" creationId="{51D07C90-8D95-DCCA-7214-C4C783F88F4A}"/>
          </ac:grpSpMkLst>
        </pc:grpChg>
        <pc:grpChg chg="mod">
          <ac:chgData name="Alex Drenea" userId="ce31b3b0-d50b-419c-bff1-98e4c71466e7" providerId="ADAL" clId="{02B89A43-57FC-4473-9E2D-9D0F4260A26D}" dt="2023-02-13T00:15:29.365" v="5487"/>
          <ac:grpSpMkLst>
            <pc:docMk/>
            <pc:sldMk cId="1760503990" sldId="2076136101"/>
            <ac:grpSpMk id="147" creationId="{5C97CAFE-D43E-F834-006D-0A76B9C5F21D}"/>
          </ac:grpSpMkLst>
        </pc:grpChg>
        <pc:grpChg chg="mod">
          <ac:chgData name="Alex Drenea" userId="ce31b3b0-d50b-419c-bff1-98e4c71466e7" providerId="ADAL" clId="{02B89A43-57FC-4473-9E2D-9D0F4260A26D}" dt="2023-02-13T00:15:29.365" v="5487"/>
          <ac:grpSpMkLst>
            <pc:docMk/>
            <pc:sldMk cId="1760503990" sldId="2076136101"/>
            <ac:grpSpMk id="148" creationId="{F4D8C327-A9B8-CA8D-2DCA-F8ECB2EE1EA5}"/>
          </ac:grpSpMkLst>
        </pc:grpChg>
        <pc:grpChg chg="add mod topLvl">
          <ac:chgData name="Alex Drenea" userId="ce31b3b0-d50b-419c-bff1-98e4c71466e7" providerId="ADAL" clId="{02B89A43-57FC-4473-9E2D-9D0F4260A26D}" dt="2023-02-21T01:33:03.962" v="7352" actId="1076"/>
          <ac:grpSpMkLst>
            <pc:docMk/>
            <pc:sldMk cId="1760503990" sldId="2076136101"/>
            <ac:grpSpMk id="176" creationId="{2B7DA364-DDDF-80C3-380A-6A5787A514DD}"/>
          </ac:grpSpMkLst>
        </pc:grpChg>
        <pc:grpChg chg="mod">
          <ac:chgData name="Alex Drenea" userId="ce31b3b0-d50b-419c-bff1-98e4c71466e7" providerId="ADAL" clId="{02B89A43-57FC-4473-9E2D-9D0F4260A26D}" dt="2023-02-13T14:55:36.671" v="5926"/>
          <ac:grpSpMkLst>
            <pc:docMk/>
            <pc:sldMk cId="1760503990" sldId="2076136101"/>
            <ac:grpSpMk id="177" creationId="{B3B60C2C-2856-9D0D-3689-86DBB1DEBC4B}"/>
          </ac:grpSpMkLst>
        </pc:grpChg>
        <pc:grpChg chg="mod">
          <ac:chgData name="Alex Drenea" userId="ce31b3b0-d50b-419c-bff1-98e4c71466e7" providerId="ADAL" clId="{02B89A43-57FC-4473-9E2D-9D0F4260A26D}" dt="2023-02-13T14:55:36.671" v="5926"/>
          <ac:grpSpMkLst>
            <pc:docMk/>
            <pc:sldMk cId="1760503990" sldId="2076136101"/>
            <ac:grpSpMk id="178" creationId="{3F2448CB-6E5E-6E9B-ACA0-9D5235C265FF}"/>
          </ac:grpSpMkLst>
        </pc:grpChg>
        <pc:grpChg chg="mod">
          <ac:chgData name="Alex Drenea" userId="ce31b3b0-d50b-419c-bff1-98e4c71466e7" providerId="ADAL" clId="{02B89A43-57FC-4473-9E2D-9D0F4260A26D}" dt="2023-02-13T14:55:36.671" v="5926"/>
          <ac:grpSpMkLst>
            <pc:docMk/>
            <pc:sldMk cId="1760503990" sldId="2076136101"/>
            <ac:grpSpMk id="179" creationId="{F75B8E91-A02B-DA97-6303-B0F9F4866A7D}"/>
          </ac:grpSpMkLst>
        </pc:grpChg>
        <pc:grpChg chg="mod">
          <ac:chgData name="Alex Drenea" userId="ce31b3b0-d50b-419c-bff1-98e4c71466e7" providerId="ADAL" clId="{02B89A43-57FC-4473-9E2D-9D0F4260A26D}" dt="2023-02-13T14:55:36.671" v="5926"/>
          <ac:grpSpMkLst>
            <pc:docMk/>
            <pc:sldMk cId="1760503990" sldId="2076136101"/>
            <ac:grpSpMk id="180" creationId="{C11A274E-6AD7-A284-0B30-3E01613E1624}"/>
          </ac:grpSpMkLst>
        </pc:grpChg>
        <pc:grpChg chg="mod">
          <ac:chgData name="Alex Drenea" userId="ce31b3b0-d50b-419c-bff1-98e4c71466e7" providerId="ADAL" clId="{02B89A43-57FC-4473-9E2D-9D0F4260A26D}" dt="2023-02-13T14:55:36.671" v="5926"/>
          <ac:grpSpMkLst>
            <pc:docMk/>
            <pc:sldMk cId="1760503990" sldId="2076136101"/>
            <ac:grpSpMk id="181" creationId="{D3719AB2-B813-42F4-A5B6-1C56FFC82B20}"/>
          </ac:grpSpMkLst>
        </pc:grpChg>
        <pc:grpChg chg="mod">
          <ac:chgData name="Alex Drenea" userId="ce31b3b0-d50b-419c-bff1-98e4c71466e7" providerId="ADAL" clId="{02B89A43-57FC-4473-9E2D-9D0F4260A26D}" dt="2023-02-13T14:55:36.671" v="5926"/>
          <ac:grpSpMkLst>
            <pc:docMk/>
            <pc:sldMk cId="1760503990" sldId="2076136101"/>
            <ac:grpSpMk id="182" creationId="{22574528-D62D-3AF6-AB12-3850C84C102A}"/>
          </ac:grpSpMkLst>
        </pc:grpChg>
        <pc:grpChg chg="mod">
          <ac:chgData name="Alex Drenea" userId="ce31b3b0-d50b-419c-bff1-98e4c71466e7" providerId="ADAL" clId="{02B89A43-57FC-4473-9E2D-9D0F4260A26D}" dt="2023-02-13T14:55:36.671" v="5926"/>
          <ac:grpSpMkLst>
            <pc:docMk/>
            <pc:sldMk cId="1760503990" sldId="2076136101"/>
            <ac:grpSpMk id="183" creationId="{FB32FF7F-D2E1-763A-E8F3-9078A042DC3D}"/>
          </ac:grpSpMkLst>
        </pc:grpChg>
        <pc:grpChg chg="mod">
          <ac:chgData name="Alex Drenea" userId="ce31b3b0-d50b-419c-bff1-98e4c71466e7" providerId="ADAL" clId="{02B89A43-57FC-4473-9E2D-9D0F4260A26D}" dt="2023-02-13T14:55:36.671" v="5926"/>
          <ac:grpSpMkLst>
            <pc:docMk/>
            <pc:sldMk cId="1760503990" sldId="2076136101"/>
            <ac:grpSpMk id="184" creationId="{0B8F618D-8242-47FD-2611-85545572476D}"/>
          </ac:grpSpMkLst>
        </pc:grpChg>
        <pc:grpChg chg="mod">
          <ac:chgData name="Alex Drenea" userId="ce31b3b0-d50b-419c-bff1-98e4c71466e7" providerId="ADAL" clId="{02B89A43-57FC-4473-9E2D-9D0F4260A26D}" dt="2023-02-13T14:55:36.671" v="5926"/>
          <ac:grpSpMkLst>
            <pc:docMk/>
            <pc:sldMk cId="1760503990" sldId="2076136101"/>
            <ac:grpSpMk id="185" creationId="{8E453DC6-E4A4-1962-FA36-BC4051865C86}"/>
          </ac:grpSpMkLst>
        </pc:grpChg>
        <pc:grpChg chg="mod">
          <ac:chgData name="Alex Drenea" userId="ce31b3b0-d50b-419c-bff1-98e4c71466e7" providerId="ADAL" clId="{02B89A43-57FC-4473-9E2D-9D0F4260A26D}" dt="2023-02-13T14:55:36.671" v="5926"/>
          <ac:grpSpMkLst>
            <pc:docMk/>
            <pc:sldMk cId="1760503990" sldId="2076136101"/>
            <ac:grpSpMk id="195" creationId="{051C3953-0945-E4DE-7A85-4A49E512B8C0}"/>
          </ac:grpSpMkLst>
        </pc:grpChg>
        <pc:grpChg chg="mod">
          <ac:chgData name="Alex Drenea" userId="ce31b3b0-d50b-419c-bff1-98e4c71466e7" providerId="ADAL" clId="{02B89A43-57FC-4473-9E2D-9D0F4260A26D}" dt="2023-02-13T14:55:36.671" v="5926"/>
          <ac:grpSpMkLst>
            <pc:docMk/>
            <pc:sldMk cId="1760503990" sldId="2076136101"/>
            <ac:grpSpMk id="197" creationId="{7A625069-E1D1-A1AC-3788-BCFE7EE817E3}"/>
          </ac:grpSpMkLst>
        </pc:grpChg>
        <pc:grpChg chg="add del mod">
          <ac:chgData name="Alex Drenea" userId="ce31b3b0-d50b-419c-bff1-98e4c71466e7" providerId="ADAL" clId="{02B89A43-57FC-4473-9E2D-9D0F4260A26D}" dt="2023-02-13T16:26:14.240" v="6410" actId="165"/>
          <ac:grpSpMkLst>
            <pc:docMk/>
            <pc:sldMk cId="1760503990" sldId="2076136101"/>
            <ac:grpSpMk id="229" creationId="{E9EBC2B1-4B1B-D3E2-0762-20A183A4C96C}"/>
          </ac:grpSpMkLst>
        </pc:grpChg>
        <pc:picChg chg="mod">
          <ac:chgData name="Alex Drenea" userId="ce31b3b0-d50b-419c-bff1-98e4c71466e7" providerId="ADAL" clId="{02B89A43-57FC-4473-9E2D-9D0F4260A26D}" dt="2023-02-13T00:12:31.465" v="5407"/>
          <ac:picMkLst>
            <pc:docMk/>
            <pc:sldMk cId="1760503990" sldId="2076136101"/>
            <ac:picMk id="3" creationId="{D7EF0DD0-A72F-BDC7-EC06-25F10BA95D1B}"/>
          </ac:picMkLst>
        </pc:picChg>
        <pc:picChg chg="mod">
          <ac:chgData name="Alex Drenea" userId="ce31b3b0-d50b-419c-bff1-98e4c71466e7" providerId="ADAL" clId="{02B89A43-57FC-4473-9E2D-9D0F4260A26D}" dt="2023-02-13T00:12:31.465" v="5407"/>
          <ac:picMkLst>
            <pc:docMk/>
            <pc:sldMk cId="1760503990" sldId="2076136101"/>
            <ac:picMk id="6" creationId="{A5BB17C3-C0BD-4431-6495-85959B47E27C}"/>
          </ac:picMkLst>
        </pc:picChg>
        <pc:picChg chg="mod">
          <ac:chgData name="Alex Drenea" userId="ce31b3b0-d50b-419c-bff1-98e4c71466e7" providerId="ADAL" clId="{02B89A43-57FC-4473-9E2D-9D0F4260A26D}" dt="2023-02-13T00:12:31.465" v="5407"/>
          <ac:picMkLst>
            <pc:docMk/>
            <pc:sldMk cId="1760503990" sldId="2076136101"/>
            <ac:picMk id="9" creationId="{4ED8FD79-F348-0419-7B3B-B35AA1E21409}"/>
          </ac:picMkLst>
        </pc:picChg>
        <pc:picChg chg="mod">
          <ac:chgData name="Alex Drenea" userId="ce31b3b0-d50b-419c-bff1-98e4c71466e7" providerId="ADAL" clId="{02B89A43-57FC-4473-9E2D-9D0F4260A26D}" dt="2023-02-13T00:12:31.465" v="5407"/>
          <ac:picMkLst>
            <pc:docMk/>
            <pc:sldMk cId="1760503990" sldId="2076136101"/>
            <ac:picMk id="14" creationId="{80E6AE0D-0A60-3311-6987-9C01C232E0B7}"/>
          </ac:picMkLst>
        </pc:picChg>
        <pc:picChg chg="mod">
          <ac:chgData name="Alex Drenea" userId="ce31b3b0-d50b-419c-bff1-98e4c71466e7" providerId="ADAL" clId="{02B89A43-57FC-4473-9E2D-9D0F4260A26D}" dt="2023-02-13T00:12:31.465" v="5407"/>
          <ac:picMkLst>
            <pc:docMk/>
            <pc:sldMk cId="1760503990" sldId="2076136101"/>
            <ac:picMk id="20" creationId="{FADB10FA-D200-7464-841E-5543300A7E02}"/>
          </ac:picMkLst>
        </pc:picChg>
        <pc:picChg chg="mod">
          <ac:chgData name="Alex Drenea" userId="ce31b3b0-d50b-419c-bff1-98e4c71466e7" providerId="ADAL" clId="{02B89A43-57FC-4473-9E2D-9D0F4260A26D}" dt="2023-02-13T00:12:31.465" v="5407"/>
          <ac:picMkLst>
            <pc:docMk/>
            <pc:sldMk cId="1760503990" sldId="2076136101"/>
            <ac:picMk id="24" creationId="{77CD9838-A383-1FF1-D193-817EDF75B1A5}"/>
          </ac:picMkLst>
        </pc:picChg>
        <pc:picChg chg="mod">
          <ac:chgData name="Alex Drenea" userId="ce31b3b0-d50b-419c-bff1-98e4c71466e7" providerId="ADAL" clId="{02B89A43-57FC-4473-9E2D-9D0F4260A26D}" dt="2023-02-13T00:12:31.465" v="5407"/>
          <ac:picMkLst>
            <pc:docMk/>
            <pc:sldMk cId="1760503990" sldId="2076136101"/>
            <ac:picMk id="29" creationId="{FC27B18A-1BE4-A066-5DF8-8F102C02BF4B}"/>
          </ac:picMkLst>
        </pc:picChg>
        <pc:picChg chg="mod">
          <ac:chgData name="Alex Drenea" userId="ce31b3b0-d50b-419c-bff1-98e4c71466e7" providerId="ADAL" clId="{02B89A43-57FC-4473-9E2D-9D0F4260A26D}" dt="2023-02-13T00:12:31.465" v="5407"/>
          <ac:picMkLst>
            <pc:docMk/>
            <pc:sldMk cId="1760503990" sldId="2076136101"/>
            <ac:picMk id="35" creationId="{0B2C9774-E3B5-A1C2-A416-FB11B45C47D3}"/>
          </ac:picMkLst>
        </pc:picChg>
        <pc:picChg chg="mod">
          <ac:chgData name="Alex Drenea" userId="ce31b3b0-d50b-419c-bff1-98e4c71466e7" providerId="ADAL" clId="{02B89A43-57FC-4473-9E2D-9D0F4260A26D}" dt="2023-02-13T00:12:31.465" v="5407"/>
          <ac:picMkLst>
            <pc:docMk/>
            <pc:sldMk cId="1760503990" sldId="2076136101"/>
            <ac:picMk id="39" creationId="{F8F37EEA-9E9E-26D2-E986-AD218E825CED}"/>
          </ac:picMkLst>
        </pc:picChg>
        <pc:picChg chg="mod">
          <ac:chgData name="Alex Drenea" userId="ce31b3b0-d50b-419c-bff1-98e4c71466e7" providerId="ADAL" clId="{02B89A43-57FC-4473-9E2D-9D0F4260A26D}" dt="2023-02-13T00:12:31.465" v="5407"/>
          <ac:picMkLst>
            <pc:docMk/>
            <pc:sldMk cId="1760503990" sldId="2076136101"/>
            <ac:picMk id="65" creationId="{5BF9BD77-6704-CE3F-1A72-F46170AB07BD}"/>
          </ac:picMkLst>
        </pc:picChg>
        <pc:picChg chg="mod">
          <ac:chgData name="Alex Drenea" userId="ce31b3b0-d50b-419c-bff1-98e4c71466e7" providerId="ADAL" clId="{02B89A43-57FC-4473-9E2D-9D0F4260A26D}" dt="2023-02-13T00:12:31.465" v="5407"/>
          <ac:picMkLst>
            <pc:docMk/>
            <pc:sldMk cId="1760503990" sldId="2076136101"/>
            <ac:picMk id="80" creationId="{691DCCDE-6B30-1545-F53F-40EC673F1B5E}"/>
          </ac:picMkLst>
        </pc:picChg>
        <pc:picChg chg="mod">
          <ac:chgData name="Alex Drenea" userId="ce31b3b0-d50b-419c-bff1-98e4c71466e7" providerId="ADAL" clId="{02B89A43-57FC-4473-9E2D-9D0F4260A26D}" dt="2023-02-13T00:15:16.321" v="5483" actId="207"/>
          <ac:picMkLst>
            <pc:docMk/>
            <pc:sldMk cId="1760503990" sldId="2076136101"/>
            <ac:picMk id="117" creationId="{76B6EEE4-27C4-4E68-9824-89D0EC9AA7F2}"/>
          </ac:picMkLst>
        </pc:picChg>
        <pc:picChg chg="mod">
          <ac:chgData name="Alex Drenea" userId="ce31b3b0-d50b-419c-bff1-98e4c71466e7" providerId="ADAL" clId="{02B89A43-57FC-4473-9E2D-9D0F4260A26D}" dt="2023-02-13T00:15:16.321" v="5483" actId="207"/>
          <ac:picMkLst>
            <pc:docMk/>
            <pc:sldMk cId="1760503990" sldId="2076136101"/>
            <ac:picMk id="119" creationId="{96760ED9-ECC2-440D-848E-E6B45458D54F}"/>
          </ac:picMkLst>
        </pc:picChg>
        <pc:picChg chg="mod">
          <ac:chgData name="Alex Drenea" userId="ce31b3b0-d50b-419c-bff1-98e4c71466e7" providerId="ADAL" clId="{02B89A43-57FC-4473-9E2D-9D0F4260A26D}" dt="2023-02-13T00:15:16.321" v="5483" actId="207"/>
          <ac:picMkLst>
            <pc:docMk/>
            <pc:sldMk cId="1760503990" sldId="2076136101"/>
            <ac:picMk id="121" creationId="{B6398B1A-B6F1-7959-612C-18178BF25628}"/>
          </ac:picMkLst>
        </pc:picChg>
        <pc:picChg chg="mod">
          <ac:chgData name="Alex Drenea" userId="ce31b3b0-d50b-419c-bff1-98e4c71466e7" providerId="ADAL" clId="{02B89A43-57FC-4473-9E2D-9D0F4260A26D}" dt="2023-02-13T00:15:16.321" v="5483" actId="207"/>
          <ac:picMkLst>
            <pc:docMk/>
            <pc:sldMk cId="1760503990" sldId="2076136101"/>
            <ac:picMk id="123" creationId="{4E091652-4BFB-C70A-60E8-C5BDED28167E}"/>
          </ac:picMkLst>
        </pc:picChg>
        <pc:picChg chg="mod">
          <ac:chgData name="Alex Drenea" userId="ce31b3b0-d50b-419c-bff1-98e4c71466e7" providerId="ADAL" clId="{02B89A43-57FC-4473-9E2D-9D0F4260A26D}" dt="2023-02-13T00:15:16.321" v="5483" actId="207"/>
          <ac:picMkLst>
            <pc:docMk/>
            <pc:sldMk cId="1760503990" sldId="2076136101"/>
            <ac:picMk id="125" creationId="{F277F314-F947-35FA-16D2-784AE1647765}"/>
          </ac:picMkLst>
        </pc:picChg>
        <pc:picChg chg="mod">
          <ac:chgData name="Alex Drenea" userId="ce31b3b0-d50b-419c-bff1-98e4c71466e7" providerId="ADAL" clId="{02B89A43-57FC-4473-9E2D-9D0F4260A26D}" dt="2023-02-13T00:15:16.321" v="5483" actId="207"/>
          <ac:picMkLst>
            <pc:docMk/>
            <pc:sldMk cId="1760503990" sldId="2076136101"/>
            <ac:picMk id="127" creationId="{41EA4A63-A7CE-6577-C1AE-6446673938D8}"/>
          </ac:picMkLst>
        </pc:picChg>
        <pc:picChg chg="mod">
          <ac:chgData name="Alex Drenea" userId="ce31b3b0-d50b-419c-bff1-98e4c71466e7" providerId="ADAL" clId="{02B89A43-57FC-4473-9E2D-9D0F4260A26D}" dt="2023-02-13T00:15:16.321" v="5483" actId="207"/>
          <ac:picMkLst>
            <pc:docMk/>
            <pc:sldMk cId="1760503990" sldId="2076136101"/>
            <ac:picMk id="129" creationId="{F23801D0-5361-ACC5-6DF1-448014220B51}"/>
          </ac:picMkLst>
        </pc:picChg>
        <pc:picChg chg="mod">
          <ac:chgData name="Alex Drenea" userId="ce31b3b0-d50b-419c-bff1-98e4c71466e7" providerId="ADAL" clId="{02B89A43-57FC-4473-9E2D-9D0F4260A26D}" dt="2023-02-13T00:15:16.321" v="5483" actId="207"/>
          <ac:picMkLst>
            <pc:docMk/>
            <pc:sldMk cId="1760503990" sldId="2076136101"/>
            <ac:picMk id="131" creationId="{AA404C03-DABB-1815-2524-A19FCDC414B5}"/>
          </ac:picMkLst>
        </pc:picChg>
        <pc:picChg chg="mod">
          <ac:chgData name="Alex Drenea" userId="ce31b3b0-d50b-419c-bff1-98e4c71466e7" providerId="ADAL" clId="{02B89A43-57FC-4473-9E2D-9D0F4260A26D}" dt="2023-02-13T00:15:16.321" v="5483" actId="207"/>
          <ac:picMkLst>
            <pc:docMk/>
            <pc:sldMk cId="1760503990" sldId="2076136101"/>
            <ac:picMk id="133" creationId="{E64119FD-87AD-D221-6A3B-AA94FE4DAED0}"/>
          </ac:picMkLst>
        </pc:picChg>
        <pc:picChg chg="mod">
          <ac:chgData name="Alex Drenea" userId="ce31b3b0-d50b-419c-bff1-98e4c71466e7" providerId="ADAL" clId="{02B89A43-57FC-4473-9E2D-9D0F4260A26D}" dt="2023-02-13T00:15:16.321" v="5483" actId="207"/>
          <ac:picMkLst>
            <pc:docMk/>
            <pc:sldMk cId="1760503990" sldId="2076136101"/>
            <ac:picMk id="135" creationId="{48C67AF5-D859-7243-A36F-7546F3056B89}"/>
          </ac:picMkLst>
        </pc:picChg>
        <pc:picChg chg="mod">
          <ac:chgData name="Alex Drenea" userId="ce31b3b0-d50b-419c-bff1-98e4c71466e7" providerId="ADAL" clId="{02B89A43-57FC-4473-9E2D-9D0F4260A26D}" dt="2023-02-13T00:14:29.460" v="5481"/>
          <ac:picMkLst>
            <pc:docMk/>
            <pc:sldMk cId="1760503990" sldId="2076136101"/>
            <ac:picMk id="137" creationId="{4BAC113F-40BC-A1B8-0A12-A57F01CA542A}"/>
          </ac:picMkLst>
        </pc:picChg>
        <pc:picChg chg="mod">
          <ac:chgData name="Alex Drenea" userId="ce31b3b0-d50b-419c-bff1-98e4c71466e7" providerId="ADAL" clId="{02B89A43-57FC-4473-9E2D-9D0F4260A26D}" dt="2023-02-13T00:15:29.365" v="5487"/>
          <ac:picMkLst>
            <pc:docMk/>
            <pc:sldMk cId="1760503990" sldId="2076136101"/>
            <ac:picMk id="158" creationId="{F1F7B7DB-40E1-E382-DBE3-21B9F2A30277}"/>
          </ac:picMkLst>
        </pc:picChg>
        <pc:picChg chg="mod">
          <ac:chgData name="Alex Drenea" userId="ce31b3b0-d50b-419c-bff1-98e4c71466e7" providerId="ADAL" clId="{02B89A43-57FC-4473-9E2D-9D0F4260A26D}" dt="2023-02-13T00:15:29.365" v="5487"/>
          <ac:picMkLst>
            <pc:docMk/>
            <pc:sldMk cId="1760503990" sldId="2076136101"/>
            <ac:picMk id="160" creationId="{877269F8-560B-BBE1-EEE2-37CBD95FF78C}"/>
          </ac:picMkLst>
        </pc:picChg>
        <pc:picChg chg="mod">
          <ac:chgData name="Alex Drenea" userId="ce31b3b0-d50b-419c-bff1-98e4c71466e7" providerId="ADAL" clId="{02B89A43-57FC-4473-9E2D-9D0F4260A26D}" dt="2023-02-13T00:15:29.365" v="5487"/>
          <ac:picMkLst>
            <pc:docMk/>
            <pc:sldMk cId="1760503990" sldId="2076136101"/>
            <ac:picMk id="162" creationId="{27C14483-B5DF-D54C-4666-3F6901A84D7F}"/>
          </ac:picMkLst>
        </pc:picChg>
        <pc:picChg chg="mod">
          <ac:chgData name="Alex Drenea" userId="ce31b3b0-d50b-419c-bff1-98e4c71466e7" providerId="ADAL" clId="{02B89A43-57FC-4473-9E2D-9D0F4260A26D}" dt="2023-02-13T00:15:29.365" v="5487"/>
          <ac:picMkLst>
            <pc:docMk/>
            <pc:sldMk cId="1760503990" sldId="2076136101"/>
            <ac:picMk id="164" creationId="{832F34E9-42CC-B0EB-DB73-1AD8B808DD32}"/>
          </ac:picMkLst>
        </pc:picChg>
        <pc:picChg chg="mod">
          <ac:chgData name="Alex Drenea" userId="ce31b3b0-d50b-419c-bff1-98e4c71466e7" providerId="ADAL" clId="{02B89A43-57FC-4473-9E2D-9D0F4260A26D}" dt="2023-02-13T00:15:29.365" v="5487"/>
          <ac:picMkLst>
            <pc:docMk/>
            <pc:sldMk cId="1760503990" sldId="2076136101"/>
            <ac:picMk id="166" creationId="{E39AC1B1-543E-9A1B-1ECA-20C0B6C3FCF3}"/>
          </ac:picMkLst>
        </pc:picChg>
        <pc:picChg chg="mod">
          <ac:chgData name="Alex Drenea" userId="ce31b3b0-d50b-419c-bff1-98e4c71466e7" providerId="ADAL" clId="{02B89A43-57FC-4473-9E2D-9D0F4260A26D}" dt="2023-02-13T00:15:29.365" v="5487"/>
          <ac:picMkLst>
            <pc:docMk/>
            <pc:sldMk cId="1760503990" sldId="2076136101"/>
            <ac:picMk id="168" creationId="{A6535BC3-6F90-2DFD-D2CD-AC2124A9C697}"/>
          </ac:picMkLst>
        </pc:picChg>
        <pc:picChg chg="mod">
          <ac:chgData name="Alex Drenea" userId="ce31b3b0-d50b-419c-bff1-98e4c71466e7" providerId="ADAL" clId="{02B89A43-57FC-4473-9E2D-9D0F4260A26D}" dt="2023-02-13T00:15:29.365" v="5487"/>
          <ac:picMkLst>
            <pc:docMk/>
            <pc:sldMk cId="1760503990" sldId="2076136101"/>
            <ac:picMk id="170" creationId="{ED60FFD7-8345-0834-DA93-C84257C25120}"/>
          </ac:picMkLst>
        </pc:picChg>
        <pc:picChg chg="mod">
          <ac:chgData name="Alex Drenea" userId="ce31b3b0-d50b-419c-bff1-98e4c71466e7" providerId="ADAL" clId="{02B89A43-57FC-4473-9E2D-9D0F4260A26D}" dt="2023-02-13T00:15:29.365" v="5487"/>
          <ac:picMkLst>
            <pc:docMk/>
            <pc:sldMk cId="1760503990" sldId="2076136101"/>
            <ac:picMk id="172" creationId="{7CBDF0BE-7E93-1BF1-AC0D-6E3CFD381BE1}"/>
          </ac:picMkLst>
        </pc:picChg>
        <pc:picChg chg="add del mod">
          <ac:chgData name="Alex Drenea" userId="ce31b3b0-d50b-419c-bff1-98e4c71466e7" providerId="ADAL" clId="{02B89A43-57FC-4473-9E2D-9D0F4260A26D}" dt="2023-02-13T00:15:34.639" v="5490" actId="478"/>
          <ac:picMkLst>
            <pc:docMk/>
            <pc:sldMk cId="1760503990" sldId="2076136101"/>
            <ac:picMk id="174" creationId="{6AA578E7-7B6B-77EC-A71F-969832DF7184}"/>
          </ac:picMkLst>
        </pc:picChg>
        <pc:picChg chg="mod">
          <ac:chgData name="Alex Drenea" userId="ce31b3b0-d50b-419c-bff1-98e4c71466e7" providerId="ADAL" clId="{02B89A43-57FC-4473-9E2D-9D0F4260A26D}" dt="2023-02-13T14:55:36.671" v="5926"/>
          <ac:picMkLst>
            <pc:docMk/>
            <pc:sldMk cId="1760503990" sldId="2076136101"/>
            <ac:picMk id="199" creationId="{E7C2C809-79BB-6FF4-1127-647180C80DD2}"/>
          </ac:picMkLst>
        </pc:picChg>
        <pc:picChg chg="mod">
          <ac:chgData name="Alex Drenea" userId="ce31b3b0-d50b-419c-bff1-98e4c71466e7" providerId="ADAL" clId="{02B89A43-57FC-4473-9E2D-9D0F4260A26D}" dt="2023-02-13T14:55:36.671" v="5926"/>
          <ac:picMkLst>
            <pc:docMk/>
            <pc:sldMk cId="1760503990" sldId="2076136101"/>
            <ac:picMk id="201" creationId="{BC0B6D25-9ACB-A79D-3B0A-B9FC018C7D76}"/>
          </ac:picMkLst>
        </pc:picChg>
        <pc:picChg chg="mod">
          <ac:chgData name="Alex Drenea" userId="ce31b3b0-d50b-419c-bff1-98e4c71466e7" providerId="ADAL" clId="{02B89A43-57FC-4473-9E2D-9D0F4260A26D}" dt="2023-02-13T14:55:36.671" v="5926"/>
          <ac:picMkLst>
            <pc:docMk/>
            <pc:sldMk cId="1760503990" sldId="2076136101"/>
            <ac:picMk id="203" creationId="{2951EFDA-A75D-4417-D8E7-176DB8E4E47B}"/>
          </ac:picMkLst>
        </pc:picChg>
        <pc:picChg chg="mod">
          <ac:chgData name="Alex Drenea" userId="ce31b3b0-d50b-419c-bff1-98e4c71466e7" providerId="ADAL" clId="{02B89A43-57FC-4473-9E2D-9D0F4260A26D}" dt="2023-02-13T14:55:36.671" v="5926"/>
          <ac:picMkLst>
            <pc:docMk/>
            <pc:sldMk cId="1760503990" sldId="2076136101"/>
            <ac:picMk id="205" creationId="{1513C5FC-E770-1D91-18F7-D224ED3E674B}"/>
          </ac:picMkLst>
        </pc:picChg>
        <pc:picChg chg="mod">
          <ac:chgData name="Alex Drenea" userId="ce31b3b0-d50b-419c-bff1-98e4c71466e7" providerId="ADAL" clId="{02B89A43-57FC-4473-9E2D-9D0F4260A26D}" dt="2023-02-13T14:55:36.671" v="5926"/>
          <ac:picMkLst>
            <pc:docMk/>
            <pc:sldMk cId="1760503990" sldId="2076136101"/>
            <ac:picMk id="207" creationId="{C0BC8132-B859-0748-457A-3BB59F5457C4}"/>
          </ac:picMkLst>
        </pc:picChg>
        <pc:picChg chg="mod">
          <ac:chgData name="Alex Drenea" userId="ce31b3b0-d50b-419c-bff1-98e4c71466e7" providerId="ADAL" clId="{02B89A43-57FC-4473-9E2D-9D0F4260A26D}" dt="2023-02-13T14:55:36.671" v="5926"/>
          <ac:picMkLst>
            <pc:docMk/>
            <pc:sldMk cId="1760503990" sldId="2076136101"/>
            <ac:picMk id="209" creationId="{220DDEC9-A44C-4A30-3F91-2A1A63314119}"/>
          </ac:picMkLst>
        </pc:picChg>
        <pc:picChg chg="mod">
          <ac:chgData name="Alex Drenea" userId="ce31b3b0-d50b-419c-bff1-98e4c71466e7" providerId="ADAL" clId="{02B89A43-57FC-4473-9E2D-9D0F4260A26D}" dt="2023-02-13T14:55:36.671" v="5926"/>
          <ac:picMkLst>
            <pc:docMk/>
            <pc:sldMk cId="1760503990" sldId="2076136101"/>
            <ac:picMk id="211" creationId="{9E32B1B6-A73B-32D6-66F8-6A958140C56E}"/>
          </ac:picMkLst>
        </pc:picChg>
        <pc:picChg chg="mod">
          <ac:chgData name="Alex Drenea" userId="ce31b3b0-d50b-419c-bff1-98e4c71466e7" providerId="ADAL" clId="{02B89A43-57FC-4473-9E2D-9D0F4260A26D}" dt="2023-02-13T14:55:36.671" v="5926"/>
          <ac:picMkLst>
            <pc:docMk/>
            <pc:sldMk cId="1760503990" sldId="2076136101"/>
            <ac:picMk id="213" creationId="{12088D53-EACB-1D15-C938-CAC97CCD70F6}"/>
          </ac:picMkLst>
        </pc:picChg>
        <pc:picChg chg="mod">
          <ac:chgData name="Alex Drenea" userId="ce31b3b0-d50b-419c-bff1-98e4c71466e7" providerId="ADAL" clId="{02B89A43-57FC-4473-9E2D-9D0F4260A26D}" dt="2023-02-13T14:55:36.671" v="5926"/>
          <ac:picMkLst>
            <pc:docMk/>
            <pc:sldMk cId="1760503990" sldId="2076136101"/>
            <ac:picMk id="215" creationId="{F0B5637E-8444-831E-1551-BD71D6E8D4DE}"/>
          </ac:picMkLst>
        </pc:picChg>
        <pc:picChg chg="mod">
          <ac:chgData name="Alex Drenea" userId="ce31b3b0-d50b-419c-bff1-98e4c71466e7" providerId="ADAL" clId="{02B89A43-57FC-4473-9E2D-9D0F4260A26D}" dt="2023-02-13T14:55:36.671" v="5926"/>
          <ac:picMkLst>
            <pc:docMk/>
            <pc:sldMk cId="1760503990" sldId="2076136101"/>
            <ac:picMk id="217" creationId="{3E7FE83F-F169-3F6F-2856-442502C15F9D}"/>
          </ac:picMkLst>
        </pc:picChg>
        <pc:picChg chg="mod">
          <ac:chgData name="Alex Drenea" userId="ce31b3b0-d50b-419c-bff1-98e4c71466e7" providerId="ADAL" clId="{02B89A43-57FC-4473-9E2D-9D0F4260A26D}" dt="2023-02-13T14:55:36.671" v="5926"/>
          <ac:picMkLst>
            <pc:docMk/>
            <pc:sldMk cId="1760503990" sldId="2076136101"/>
            <ac:picMk id="219" creationId="{667C3D9E-093F-F53C-122B-920356587229}"/>
          </ac:picMkLst>
        </pc:picChg>
        <pc:picChg chg="add mod topLvl">
          <ac:chgData name="Alex Drenea" userId="ce31b3b0-d50b-419c-bff1-98e4c71466e7" providerId="ADAL" clId="{02B89A43-57FC-4473-9E2D-9D0F4260A26D}" dt="2023-02-21T01:33:03.962" v="7352" actId="1076"/>
          <ac:picMkLst>
            <pc:docMk/>
            <pc:sldMk cId="1760503990" sldId="2076136101"/>
            <ac:picMk id="221" creationId="{ADB5DF9A-062C-BEB8-C52C-26999448F512}"/>
          </ac:picMkLst>
        </pc:picChg>
        <pc:picChg chg="add mod topLvl">
          <ac:chgData name="Alex Drenea" userId="ce31b3b0-d50b-419c-bff1-98e4c71466e7" providerId="ADAL" clId="{02B89A43-57FC-4473-9E2D-9D0F4260A26D}" dt="2023-02-21T01:33:03.962" v="7352" actId="1076"/>
          <ac:picMkLst>
            <pc:docMk/>
            <pc:sldMk cId="1760503990" sldId="2076136101"/>
            <ac:picMk id="222" creationId="{CA1477C3-E1CB-DBBB-B273-51A793D87718}"/>
          </ac:picMkLst>
        </pc:picChg>
        <pc:picChg chg="add mod topLvl">
          <ac:chgData name="Alex Drenea" userId="ce31b3b0-d50b-419c-bff1-98e4c71466e7" providerId="ADAL" clId="{02B89A43-57FC-4473-9E2D-9D0F4260A26D}" dt="2023-02-21T01:33:03.962" v="7352" actId="1076"/>
          <ac:picMkLst>
            <pc:docMk/>
            <pc:sldMk cId="1760503990" sldId="2076136101"/>
            <ac:picMk id="223" creationId="{8616E5D2-8C80-414F-58DF-E3DB57CB55B3}"/>
          </ac:picMkLst>
        </pc:picChg>
        <pc:picChg chg="add mod topLvl">
          <ac:chgData name="Alex Drenea" userId="ce31b3b0-d50b-419c-bff1-98e4c71466e7" providerId="ADAL" clId="{02B89A43-57FC-4473-9E2D-9D0F4260A26D}" dt="2023-02-21T01:33:03.962" v="7352" actId="1076"/>
          <ac:picMkLst>
            <pc:docMk/>
            <pc:sldMk cId="1760503990" sldId="2076136101"/>
            <ac:picMk id="224" creationId="{F9EDC94C-3F69-EEC3-A049-76583D84A862}"/>
          </ac:picMkLst>
        </pc:picChg>
        <pc:picChg chg="add mod topLvl">
          <ac:chgData name="Alex Drenea" userId="ce31b3b0-d50b-419c-bff1-98e4c71466e7" providerId="ADAL" clId="{02B89A43-57FC-4473-9E2D-9D0F4260A26D}" dt="2023-02-21T01:33:03.962" v="7352" actId="1076"/>
          <ac:picMkLst>
            <pc:docMk/>
            <pc:sldMk cId="1760503990" sldId="2076136101"/>
            <ac:picMk id="225" creationId="{78E33AB2-E497-D5A5-C626-2AAB77C1DECD}"/>
          </ac:picMkLst>
        </pc:picChg>
        <pc:picChg chg="add mod topLvl">
          <ac:chgData name="Alex Drenea" userId="ce31b3b0-d50b-419c-bff1-98e4c71466e7" providerId="ADAL" clId="{02B89A43-57FC-4473-9E2D-9D0F4260A26D}" dt="2023-02-21T01:33:03.962" v="7352" actId="1076"/>
          <ac:picMkLst>
            <pc:docMk/>
            <pc:sldMk cId="1760503990" sldId="2076136101"/>
            <ac:picMk id="226" creationId="{58796497-315D-18B4-7600-7C24EFCFFADA}"/>
          </ac:picMkLst>
        </pc:picChg>
        <pc:picChg chg="add mod topLvl">
          <ac:chgData name="Alex Drenea" userId="ce31b3b0-d50b-419c-bff1-98e4c71466e7" providerId="ADAL" clId="{02B89A43-57FC-4473-9E2D-9D0F4260A26D}" dt="2023-02-21T01:33:03.962" v="7352" actId="1076"/>
          <ac:picMkLst>
            <pc:docMk/>
            <pc:sldMk cId="1760503990" sldId="2076136101"/>
            <ac:picMk id="227" creationId="{3FC47AE5-81C6-51D6-7716-783091D144FD}"/>
          </ac:picMkLst>
        </pc:picChg>
        <pc:picChg chg="add mod topLvl">
          <ac:chgData name="Alex Drenea" userId="ce31b3b0-d50b-419c-bff1-98e4c71466e7" providerId="ADAL" clId="{02B89A43-57FC-4473-9E2D-9D0F4260A26D}" dt="2023-02-21T01:33:03.962" v="7352" actId="1076"/>
          <ac:picMkLst>
            <pc:docMk/>
            <pc:sldMk cId="1760503990" sldId="2076136101"/>
            <ac:picMk id="228" creationId="{89A6F2D9-452E-5ABD-DE8D-38EA6D0B9E51}"/>
          </ac:picMkLst>
        </pc:picChg>
        <pc:cxnChg chg="add mod topLvl">
          <ac:chgData name="Alex Drenea" userId="ce31b3b0-d50b-419c-bff1-98e4c71466e7" providerId="ADAL" clId="{02B89A43-57FC-4473-9E2D-9D0F4260A26D}" dt="2023-02-13T00:13:45.758" v="5466" actId="14100"/>
          <ac:cxnSpMkLst>
            <pc:docMk/>
            <pc:sldMk cId="1760503990" sldId="2076136101"/>
            <ac:cxnSpMk id="41" creationId="{2A351A46-3B5B-8D3A-F1FB-212C40DF3AFB}"/>
          </ac:cxnSpMkLst>
        </pc:cxnChg>
        <pc:cxnChg chg="add mod topLvl">
          <ac:chgData name="Alex Drenea" userId="ce31b3b0-d50b-419c-bff1-98e4c71466e7" providerId="ADAL" clId="{02B89A43-57FC-4473-9E2D-9D0F4260A26D}" dt="2023-02-13T00:13:53.712" v="5470" actId="14100"/>
          <ac:cxnSpMkLst>
            <pc:docMk/>
            <pc:sldMk cId="1760503990" sldId="2076136101"/>
            <ac:cxnSpMk id="42" creationId="{299E34D2-F6E6-11E1-72FC-81DE21BF9FED}"/>
          </ac:cxnSpMkLst>
        </pc:cxnChg>
        <pc:cxnChg chg="add mod topLvl">
          <ac:chgData name="Alex Drenea" userId="ce31b3b0-d50b-419c-bff1-98e4c71466e7" providerId="ADAL" clId="{02B89A43-57FC-4473-9E2D-9D0F4260A26D}" dt="2023-02-13T00:13:30.157" v="5430" actId="165"/>
          <ac:cxnSpMkLst>
            <pc:docMk/>
            <pc:sldMk cId="1760503990" sldId="2076136101"/>
            <ac:cxnSpMk id="43" creationId="{4A642B38-70EF-8001-216F-09695728618A}"/>
          </ac:cxnSpMkLst>
        </pc:cxnChg>
        <pc:cxnChg chg="add mod topLvl">
          <ac:chgData name="Alex Drenea" userId="ce31b3b0-d50b-419c-bff1-98e4c71466e7" providerId="ADAL" clId="{02B89A43-57FC-4473-9E2D-9D0F4260A26D}" dt="2023-02-13T14:56:45.335" v="5950" actId="478"/>
          <ac:cxnSpMkLst>
            <pc:docMk/>
            <pc:sldMk cId="1760503990" sldId="2076136101"/>
            <ac:cxnSpMk id="45" creationId="{1558B89C-0A40-6113-AA58-8BD5D7242DA4}"/>
          </ac:cxnSpMkLst>
        </pc:cxnChg>
        <pc:cxnChg chg="add mod topLvl">
          <ac:chgData name="Alex Drenea" userId="ce31b3b0-d50b-419c-bff1-98e4c71466e7" providerId="ADAL" clId="{02B89A43-57FC-4473-9E2D-9D0F4260A26D}" dt="2023-02-13T14:56:45.335" v="5950" actId="478"/>
          <ac:cxnSpMkLst>
            <pc:docMk/>
            <pc:sldMk cId="1760503990" sldId="2076136101"/>
            <ac:cxnSpMk id="46" creationId="{9237D35B-4A57-CA04-8ADC-022954D3C1D8}"/>
          </ac:cxnSpMkLst>
        </pc:cxnChg>
        <pc:cxnChg chg="add mod topLvl">
          <ac:chgData name="Alex Drenea" userId="ce31b3b0-d50b-419c-bff1-98e4c71466e7" providerId="ADAL" clId="{02B89A43-57FC-4473-9E2D-9D0F4260A26D}" dt="2023-02-13T14:56:45.335" v="5950" actId="478"/>
          <ac:cxnSpMkLst>
            <pc:docMk/>
            <pc:sldMk cId="1760503990" sldId="2076136101"/>
            <ac:cxnSpMk id="47" creationId="{A8D48970-51C6-D6E9-BE73-CD367CB53C17}"/>
          </ac:cxnSpMkLst>
        </pc:cxnChg>
        <pc:cxnChg chg="mod">
          <ac:chgData name="Alex Drenea" userId="ce31b3b0-d50b-419c-bff1-98e4c71466e7" providerId="ADAL" clId="{02B89A43-57FC-4473-9E2D-9D0F4260A26D}" dt="2023-02-13T00:14:27.529" v="5480" actId="478"/>
          <ac:cxnSpMkLst>
            <pc:docMk/>
            <pc:sldMk cId="1760503990" sldId="2076136101"/>
            <ac:cxnSpMk id="48" creationId="{7D675D19-4D70-37B7-2E1D-EBA049B9ABA1}"/>
          </ac:cxnSpMkLst>
        </pc:cxnChg>
        <pc:cxnChg chg="add mod topLvl">
          <ac:chgData name="Alex Drenea" userId="ce31b3b0-d50b-419c-bff1-98e4c71466e7" providerId="ADAL" clId="{02B89A43-57FC-4473-9E2D-9D0F4260A26D}" dt="2023-02-13T00:13:30.157" v="5430" actId="165"/>
          <ac:cxnSpMkLst>
            <pc:docMk/>
            <pc:sldMk cId="1760503990" sldId="2076136101"/>
            <ac:cxnSpMk id="50" creationId="{403FCF8C-AB46-81B1-CED9-0A54571C71C6}"/>
          </ac:cxnSpMkLst>
        </pc:cxnChg>
        <pc:cxnChg chg="mod">
          <ac:chgData name="Alex Drenea" userId="ce31b3b0-d50b-419c-bff1-98e4c71466e7" providerId="ADAL" clId="{02B89A43-57FC-4473-9E2D-9D0F4260A26D}" dt="2023-02-13T00:14:27.529" v="5480" actId="478"/>
          <ac:cxnSpMkLst>
            <pc:docMk/>
            <pc:sldMk cId="1760503990" sldId="2076136101"/>
            <ac:cxnSpMk id="51" creationId="{425C316D-E1EF-C624-75C6-E6CF356B4E4D}"/>
          </ac:cxnSpMkLst>
        </pc:cxnChg>
        <pc:cxnChg chg="add mod topLvl">
          <ac:chgData name="Alex Drenea" userId="ce31b3b0-d50b-419c-bff1-98e4c71466e7" providerId="ADAL" clId="{02B89A43-57FC-4473-9E2D-9D0F4260A26D}" dt="2023-02-13T00:13:30.157" v="5430" actId="165"/>
          <ac:cxnSpMkLst>
            <pc:docMk/>
            <pc:sldMk cId="1760503990" sldId="2076136101"/>
            <ac:cxnSpMk id="53" creationId="{BC8F3D12-6B8C-BE41-F032-B546BBE87774}"/>
          </ac:cxnSpMkLst>
        </pc:cxnChg>
        <pc:cxnChg chg="mod">
          <ac:chgData name="Alex Drenea" userId="ce31b3b0-d50b-419c-bff1-98e4c71466e7" providerId="ADAL" clId="{02B89A43-57FC-4473-9E2D-9D0F4260A26D}" dt="2023-02-13T00:14:27.529" v="5480" actId="478"/>
          <ac:cxnSpMkLst>
            <pc:docMk/>
            <pc:sldMk cId="1760503990" sldId="2076136101"/>
            <ac:cxnSpMk id="55" creationId="{7152F919-BEEE-10E2-22B4-4F152BD65487}"/>
          </ac:cxnSpMkLst>
        </pc:cxnChg>
        <pc:cxnChg chg="add mod topLvl">
          <ac:chgData name="Alex Drenea" userId="ce31b3b0-d50b-419c-bff1-98e4c71466e7" providerId="ADAL" clId="{02B89A43-57FC-4473-9E2D-9D0F4260A26D}" dt="2023-02-13T14:56:45.335" v="5950" actId="478"/>
          <ac:cxnSpMkLst>
            <pc:docMk/>
            <pc:sldMk cId="1760503990" sldId="2076136101"/>
            <ac:cxnSpMk id="57" creationId="{5463A0F6-A162-0CDE-29DC-9EF6F06BE7F0}"/>
          </ac:cxnSpMkLst>
        </pc:cxnChg>
        <pc:cxnChg chg="add mod topLvl">
          <ac:chgData name="Alex Drenea" userId="ce31b3b0-d50b-419c-bff1-98e4c71466e7" providerId="ADAL" clId="{02B89A43-57FC-4473-9E2D-9D0F4260A26D}" dt="2023-02-13T14:56:45.335" v="5950" actId="478"/>
          <ac:cxnSpMkLst>
            <pc:docMk/>
            <pc:sldMk cId="1760503990" sldId="2076136101"/>
            <ac:cxnSpMk id="76" creationId="{C617AE98-E9A0-42B1-7371-B468B9A0D6E4}"/>
          </ac:cxnSpMkLst>
        </pc:cxnChg>
        <pc:cxnChg chg="add mod topLvl">
          <ac:chgData name="Alex Drenea" userId="ce31b3b0-d50b-419c-bff1-98e4c71466e7" providerId="ADAL" clId="{02B89A43-57FC-4473-9E2D-9D0F4260A26D}" dt="2023-02-13T00:13:56.274" v="5472" actId="14100"/>
          <ac:cxnSpMkLst>
            <pc:docMk/>
            <pc:sldMk cId="1760503990" sldId="2076136101"/>
            <ac:cxnSpMk id="82" creationId="{EFD26D4F-5DD7-4171-D951-13AAE3D2CFCC}"/>
          </ac:cxnSpMkLst>
        </pc:cxnChg>
        <pc:cxnChg chg="mod">
          <ac:chgData name="Alex Drenea" userId="ce31b3b0-d50b-419c-bff1-98e4c71466e7" providerId="ADAL" clId="{02B89A43-57FC-4473-9E2D-9D0F4260A26D}" dt="2023-02-13T00:14:29.460" v="5481"/>
          <ac:cxnSpMkLst>
            <pc:docMk/>
            <pc:sldMk cId="1760503990" sldId="2076136101"/>
            <ac:cxnSpMk id="104" creationId="{A4A58BB4-B256-3CE9-F964-67FFF3AB9943}"/>
          </ac:cxnSpMkLst>
        </pc:cxnChg>
        <pc:cxnChg chg="mod">
          <ac:chgData name="Alex Drenea" userId="ce31b3b0-d50b-419c-bff1-98e4c71466e7" providerId="ADAL" clId="{02B89A43-57FC-4473-9E2D-9D0F4260A26D}" dt="2023-02-13T00:14:29.460" v="5481"/>
          <ac:cxnSpMkLst>
            <pc:docMk/>
            <pc:sldMk cId="1760503990" sldId="2076136101"/>
            <ac:cxnSpMk id="105" creationId="{F376CC03-9B85-4DA2-74D9-5D51033C7BF0}"/>
          </ac:cxnSpMkLst>
        </pc:cxnChg>
        <pc:cxnChg chg="mod">
          <ac:chgData name="Alex Drenea" userId="ce31b3b0-d50b-419c-bff1-98e4c71466e7" providerId="ADAL" clId="{02B89A43-57FC-4473-9E2D-9D0F4260A26D}" dt="2023-02-13T00:14:29.460" v="5481"/>
          <ac:cxnSpMkLst>
            <pc:docMk/>
            <pc:sldMk cId="1760503990" sldId="2076136101"/>
            <ac:cxnSpMk id="106" creationId="{ED4F7A80-E941-A204-CCE8-1CEE07EAB1D2}"/>
          </ac:cxnSpMkLst>
        </pc:cxnChg>
        <pc:cxnChg chg="mod">
          <ac:chgData name="Alex Drenea" userId="ce31b3b0-d50b-419c-bff1-98e4c71466e7" providerId="ADAL" clId="{02B89A43-57FC-4473-9E2D-9D0F4260A26D}" dt="2023-02-13T14:31:01.270" v="5704" actId="478"/>
          <ac:cxnSpMkLst>
            <pc:docMk/>
            <pc:sldMk cId="1760503990" sldId="2076136101"/>
            <ac:cxnSpMk id="107" creationId="{FEDAE15F-F3DD-C926-1D1F-5C6BE50D4FC0}"/>
          </ac:cxnSpMkLst>
        </pc:cxnChg>
        <pc:cxnChg chg="mod">
          <ac:chgData name="Alex Drenea" userId="ce31b3b0-d50b-419c-bff1-98e4c71466e7" providerId="ADAL" clId="{02B89A43-57FC-4473-9E2D-9D0F4260A26D}" dt="2023-02-13T14:31:01.270" v="5704" actId="478"/>
          <ac:cxnSpMkLst>
            <pc:docMk/>
            <pc:sldMk cId="1760503990" sldId="2076136101"/>
            <ac:cxnSpMk id="108" creationId="{1758AF9B-DDFD-8599-55E1-9AA9A1DA06D0}"/>
          </ac:cxnSpMkLst>
        </pc:cxnChg>
        <pc:cxnChg chg="mod">
          <ac:chgData name="Alex Drenea" userId="ce31b3b0-d50b-419c-bff1-98e4c71466e7" providerId="ADAL" clId="{02B89A43-57FC-4473-9E2D-9D0F4260A26D}" dt="2023-02-13T14:31:01.270" v="5704" actId="478"/>
          <ac:cxnSpMkLst>
            <pc:docMk/>
            <pc:sldMk cId="1760503990" sldId="2076136101"/>
            <ac:cxnSpMk id="109" creationId="{6B7C08D8-BAD0-6B06-3380-21B44D18FFB7}"/>
          </ac:cxnSpMkLst>
        </pc:cxnChg>
        <pc:cxnChg chg="mod">
          <ac:chgData name="Alex Drenea" userId="ce31b3b0-d50b-419c-bff1-98e4c71466e7" providerId="ADAL" clId="{02B89A43-57FC-4473-9E2D-9D0F4260A26D}" dt="2023-02-13T00:14:29.460" v="5481"/>
          <ac:cxnSpMkLst>
            <pc:docMk/>
            <pc:sldMk cId="1760503990" sldId="2076136101"/>
            <ac:cxnSpMk id="110" creationId="{46B69662-D136-349A-55A7-176E5DF83D81}"/>
          </ac:cxnSpMkLst>
        </pc:cxnChg>
        <pc:cxnChg chg="mod">
          <ac:chgData name="Alex Drenea" userId="ce31b3b0-d50b-419c-bff1-98e4c71466e7" providerId="ADAL" clId="{02B89A43-57FC-4473-9E2D-9D0F4260A26D}" dt="2023-02-13T00:14:29.460" v="5481"/>
          <ac:cxnSpMkLst>
            <pc:docMk/>
            <pc:sldMk cId="1760503990" sldId="2076136101"/>
            <ac:cxnSpMk id="111" creationId="{947B4918-68B5-AF11-B901-B22A1D7C02AE}"/>
          </ac:cxnSpMkLst>
        </pc:cxnChg>
        <pc:cxnChg chg="mod">
          <ac:chgData name="Alex Drenea" userId="ce31b3b0-d50b-419c-bff1-98e4c71466e7" providerId="ADAL" clId="{02B89A43-57FC-4473-9E2D-9D0F4260A26D}" dt="2023-02-13T14:31:01.270" v="5704" actId="478"/>
          <ac:cxnSpMkLst>
            <pc:docMk/>
            <pc:sldMk cId="1760503990" sldId="2076136101"/>
            <ac:cxnSpMk id="112" creationId="{493F34D5-5CF0-ACD8-9EC6-C1D48D048548}"/>
          </ac:cxnSpMkLst>
        </pc:cxnChg>
        <pc:cxnChg chg="mod">
          <ac:chgData name="Alex Drenea" userId="ce31b3b0-d50b-419c-bff1-98e4c71466e7" providerId="ADAL" clId="{02B89A43-57FC-4473-9E2D-9D0F4260A26D}" dt="2023-02-13T14:31:01.270" v="5704" actId="478"/>
          <ac:cxnSpMkLst>
            <pc:docMk/>
            <pc:sldMk cId="1760503990" sldId="2076136101"/>
            <ac:cxnSpMk id="114" creationId="{57CC0278-5CBA-EC77-DA36-201288B2BCC4}"/>
          </ac:cxnSpMkLst>
        </pc:cxnChg>
        <pc:cxnChg chg="mod">
          <ac:chgData name="Alex Drenea" userId="ce31b3b0-d50b-419c-bff1-98e4c71466e7" providerId="ADAL" clId="{02B89A43-57FC-4473-9E2D-9D0F4260A26D}" dt="2023-02-13T00:14:29.460" v="5481"/>
          <ac:cxnSpMkLst>
            <pc:docMk/>
            <pc:sldMk cId="1760503990" sldId="2076136101"/>
            <ac:cxnSpMk id="116" creationId="{B033A71F-31A0-034A-0CDB-677F29903E9E}"/>
          </ac:cxnSpMkLst>
        </pc:cxnChg>
        <pc:cxnChg chg="mod">
          <ac:chgData name="Alex Drenea" userId="ce31b3b0-d50b-419c-bff1-98e4c71466e7" providerId="ADAL" clId="{02B89A43-57FC-4473-9E2D-9D0F4260A26D}" dt="2023-02-13T00:15:29.365" v="5487"/>
          <ac:cxnSpMkLst>
            <pc:docMk/>
            <pc:sldMk cId="1760503990" sldId="2076136101"/>
            <ac:cxnSpMk id="149" creationId="{B7E49E6C-2FB7-FE19-A82D-FADE17DF4253}"/>
          </ac:cxnSpMkLst>
        </pc:cxnChg>
        <pc:cxnChg chg="mod">
          <ac:chgData name="Alex Drenea" userId="ce31b3b0-d50b-419c-bff1-98e4c71466e7" providerId="ADAL" clId="{02B89A43-57FC-4473-9E2D-9D0F4260A26D}" dt="2023-02-13T00:15:29.365" v="5487"/>
          <ac:cxnSpMkLst>
            <pc:docMk/>
            <pc:sldMk cId="1760503990" sldId="2076136101"/>
            <ac:cxnSpMk id="150" creationId="{E9C82D12-1011-7504-DE49-FC644824EB1F}"/>
          </ac:cxnSpMkLst>
        </pc:cxnChg>
        <pc:cxnChg chg="mod">
          <ac:chgData name="Alex Drenea" userId="ce31b3b0-d50b-419c-bff1-98e4c71466e7" providerId="ADAL" clId="{02B89A43-57FC-4473-9E2D-9D0F4260A26D}" dt="2023-02-13T00:15:29.365" v="5487"/>
          <ac:cxnSpMkLst>
            <pc:docMk/>
            <pc:sldMk cId="1760503990" sldId="2076136101"/>
            <ac:cxnSpMk id="151" creationId="{4E01B8A4-C6E2-B85E-E763-7EDC0DEB2E94}"/>
          </ac:cxnSpMkLst>
        </pc:cxnChg>
        <pc:cxnChg chg="mod">
          <ac:chgData name="Alex Drenea" userId="ce31b3b0-d50b-419c-bff1-98e4c71466e7" providerId="ADAL" clId="{02B89A43-57FC-4473-9E2D-9D0F4260A26D}" dt="2023-02-13T00:15:36.809" v="5491" actId="478"/>
          <ac:cxnSpMkLst>
            <pc:docMk/>
            <pc:sldMk cId="1760503990" sldId="2076136101"/>
            <ac:cxnSpMk id="152" creationId="{D10CCE57-51B6-0D5E-621E-772903440669}"/>
          </ac:cxnSpMkLst>
        </pc:cxnChg>
        <pc:cxnChg chg="mod">
          <ac:chgData name="Alex Drenea" userId="ce31b3b0-d50b-419c-bff1-98e4c71466e7" providerId="ADAL" clId="{02B89A43-57FC-4473-9E2D-9D0F4260A26D}" dt="2023-02-13T00:15:29.365" v="5487"/>
          <ac:cxnSpMkLst>
            <pc:docMk/>
            <pc:sldMk cId="1760503990" sldId="2076136101"/>
            <ac:cxnSpMk id="153" creationId="{93782C90-C37D-CF90-864D-2368EAFB6113}"/>
          </ac:cxnSpMkLst>
        </pc:cxnChg>
        <pc:cxnChg chg="mod">
          <ac:chgData name="Alex Drenea" userId="ce31b3b0-d50b-419c-bff1-98e4c71466e7" providerId="ADAL" clId="{02B89A43-57FC-4473-9E2D-9D0F4260A26D}" dt="2023-02-13T00:15:36.809" v="5491" actId="478"/>
          <ac:cxnSpMkLst>
            <pc:docMk/>
            <pc:sldMk cId="1760503990" sldId="2076136101"/>
            <ac:cxnSpMk id="154" creationId="{8FC0BAA8-8AD3-E758-635A-CAC3BA6A2D66}"/>
          </ac:cxnSpMkLst>
        </pc:cxnChg>
        <pc:cxnChg chg="mod">
          <ac:chgData name="Alex Drenea" userId="ce31b3b0-d50b-419c-bff1-98e4c71466e7" providerId="ADAL" clId="{02B89A43-57FC-4473-9E2D-9D0F4260A26D}" dt="2023-02-13T00:15:29.365" v="5487"/>
          <ac:cxnSpMkLst>
            <pc:docMk/>
            <pc:sldMk cId="1760503990" sldId="2076136101"/>
            <ac:cxnSpMk id="155" creationId="{12CDDAAC-40A6-732C-4858-814541F42670}"/>
          </ac:cxnSpMkLst>
        </pc:cxnChg>
        <pc:cxnChg chg="mod">
          <ac:chgData name="Alex Drenea" userId="ce31b3b0-d50b-419c-bff1-98e4c71466e7" providerId="ADAL" clId="{02B89A43-57FC-4473-9E2D-9D0F4260A26D}" dt="2023-02-13T00:15:29.365" v="5487"/>
          <ac:cxnSpMkLst>
            <pc:docMk/>
            <pc:sldMk cId="1760503990" sldId="2076136101"/>
            <ac:cxnSpMk id="156" creationId="{144334BE-F86F-9604-C38F-37733B7DE777}"/>
          </ac:cxnSpMkLst>
        </pc:cxnChg>
        <pc:cxnChg chg="mod">
          <ac:chgData name="Alex Drenea" userId="ce31b3b0-d50b-419c-bff1-98e4c71466e7" providerId="ADAL" clId="{02B89A43-57FC-4473-9E2D-9D0F4260A26D}" dt="2023-02-13T00:15:36.809" v="5491" actId="478"/>
          <ac:cxnSpMkLst>
            <pc:docMk/>
            <pc:sldMk cId="1760503990" sldId="2076136101"/>
            <ac:cxnSpMk id="157" creationId="{F1DEF584-A259-A5E8-2260-2FB21B42F175}"/>
          </ac:cxnSpMkLst>
        </pc:cxnChg>
        <pc:cxnChg chg="mod">
          <ac:chgData name="Alex Drenea" userId="ce31b3b0-d50b-419c-bff1-98e4c71466e7" providerId="ADAL" clId="{02B89A43-57FC-4473-9E2D-9D0F4260A26D}" dt="2023-02-13T14:55:36.671" v="5926"/>
          <ac:cxnSpMkLst>
            <pc:docMk/>
            <pc:sldMk cId="1760503990" sldId="2076136101"/>
            <ac:cxnSpMk id="186" creationId="{F4ABB34E-1920-A87C-FA30-AFF84369F084}"/>
          </ac:cxnSpMkLst>
        </pc:cxnChg>
        <pc:cxnChg chg="mod">
          <ac:chgData name="Alex Drenea" userId="ce31b3b0-d50b-419c-bff1-98e4c71466e7" providerId="ADAL" clId="{02B89A43-57FC-4473-9E2D-9D0F4260A26D}" dt="2023-02-13T14:55:36.671" v="5926"/>
          <ac:cxnSpMkLst>
            <pc:docMk/>
            <pc:sldMk cId="1760503990" sldId="2076136101"/>
            <ac:cxnSpMk id="187" creationId="{592B5D03-A67E-2096-52FD-534BAB8DBF42}"/>
          </ac:cxnSpMkLst>
        </pc:cxnChg>
        <pc:cxnChg chg="mod">
          <ac:chgData name="Alex Drenea" userId="ce31b3b0-d50b-419c-bff1-98e4c71466e7" providerId="ADAL" clId="{02B89A43-57FC-4473-9E2D-9D0F4260A26D}" dt="2023-02-13T14:55:36.671" v="5926"/>
          <ac:cxnSpMkLst>
            <pc:docMk/>
            <pc:sldMk cId="1760503990" sldId="2076136101"/>
            <ac:cxnSpMk id="188" creationId="{E662D663-82AD-B86F-5589-3B7940C1D8F4}"/>
          </ac:cxnSpMkLst>
        </pc:cxnChg>
        <pc:cxnChg chg="mod">
          <ac:chgData name="Alex Drenea" userId="ce31b3b0-d50b-419c-bff1-98e4c71466e7" providerId="ADAL" clId="{02B89A43-57FC-4473-9E2D-9D0F4260A26D}" dt="2023-02-13T14:55:36.671" v="5926"/>
          <ac:cxnSpMkLst>
            <pc:docMk/>
            <pc:sldMk cId="1760503990" sldId="2076136101"/>
            <ac:cxnSpMk id="189" creationId="{23664408-77A6-9DB5-21F1-29AA98DC625D}"/>
          </ac:cxnSpMkLst>
        </pc:cxnChg>
        <pc:cxnChg chg="mod">
          <ac:chgData name="Alex Drenea" userId="ce31b3b0-d50b-419c-bff1-98e4c71466e7" providerId="ADAL" clId="{02B89A43-57FC-4473-9E2D-9D0F4260A26D}" dt="2023-02-13T14:55:36.671" v="5926"/>
          <ac:cxnSpMkLst>
            <pc:docMk/>
            <pc:sldMk cId="1760503990" sldId="2076136101"/>
            <ac:cxnSpMk id="190" creationId="{AF8E1701-3278-C723-4AB6-5EC3F0F0250E}"/>
          </ac:cxnSpMkLst>
        </pc:cxnChg>
        <pc:cxnChg chg="mod">
          <ac:chgData name="Alex Drenea" userId="ce31b3b0-d50b-419c-bff1-98e4c71466e7" providerId="ADAL" clId="{02B89A43-57FC-4473-9E2D-9D0F4260A26D}" dt="2023-02-13T14:55:36.671" v="5926"/>
          <ac:cxnSpMkLst>
            <pc:docMk/>
            <pc:sldMk cId="1760503990" sldId="2076136101"/>
            <ac:cxnSpMk id="191" creationId="{C77AF3B8-4283-85AB-3C9E-1033D1A71F2D}"/>
          </ac:cxnSpMkLst>
        </pc:cxnChg>
        <pc:cxnChg chg="mod">
          <ac:chgData name="Alex Drenea" userId="ce31b3b0-d50b-419c-bff1-98e4c71466e7" providerId="ADAL" clId="{02B89A43-57FC-4473-9E2D-9D0F4260A26D}" dt="2023-02-13T14:55:36.671" v="5926"/>
          <ac:cxnSpMkLst>
            <pc:docMk/>
            <pc:sldMk cId="1760503990" sldId="2076136101"/>
            <ac:cxnSpMk id="192" creationId="{45F16B79-A15C-0CD3-C48C-11643AA92255}"/>
          </ac:cxnSpMkLst>
        </pc:cxnChg>
        <pc:cxnChg chg="mod">
          <ac:chgData name="Alex Drenea" userId="ce31b3b0-d50b-419c-bff1-98e4c71466e7" providerId="ADAL" clId="{02B89A43-57FC-4473-9E2D-9D0F4260A26D}" dt="2023-02-13T14:55:36.671" v="5926"/>
          <ac:cxnSpMkLst>
            <pc:docMk/>
            <pc:sldMk cId="1760503990" sldId="2076136101"/>
            <ac:cxnSpMk id="193" creationId="{7C88C485-32D4-8CAF-EA2B-6E475AA93826}"/>
          </ac:cxnSpMkLst>
        </pc:cxnChg>
        <pc:cxnChg chg="mod">
          <ac:chgData name="Alex Drenea" userId="ce31b3b0-d50b-419c-bff1-98e4c71466e7" providerId="ADAL" clId="{02B89A43-57FC-4473-9E2D-9D0F4260A26D}" dt="2023-02-13T14:55:36.671" v="5926"/>
          <ac:cxnSpMkLst>
            <pc:docMk/>
            <pc:sldMk cId="1760503990" sldId="2076136101"/>
            <ac:cxnSpMk id="194" creationId="{5AE58624-3834-A421-493F-79EF0A0A211C}"/>
          </ac:cxnSpMkLst>
        </pc:cxnChg>
        <pc:cxnChg chg="mod">
          <ac:chgData name="Alex Drenea" userId="ce31b3b0-d50b-419c-bff1-98e4c71466e7" providerId="ADAL" clId="{02B89A43-57FC-4473-9E2D-9D0F4260A26D}" dt="2023-02-13T14:55:36.671" v="5926"/>
          <ac:cxnSpMkLst>
            <pc:docMk/>
            <pc:sldMk cId="1760503990" sldId="2076136101"/>
            <ac:cxnSpMk id="196" creationId="{E115DE1F-88B9-9485-59BF-09858E8F6F09}"/>
          </ac:cxnSpMkLst>
        </pc:cxnChg>
        <pc:cxnChg chg="mod">
          <ac:chgData name="Alex Drenea" userId="ce31b3b0-d50b-419c-bff1-98e4c71466e7" providerId="ADAL" clId="{02B89A43-57FC-4473-9E2D-9D0F4260A26D}" dt="2023-02-13T14:55:36.671" v="5926"/>
          <ac:cxnSpMkLst>
            <pc:docMk/>
            <pc:sldMk cId="1760503990" sldId="2076136101"/>
            <ac:cxnSpMk id="198" creationId="{F01BB462-EB20-ED2A-7582-2A4690E9B235}"/>
          </ac:cxnSpMkLst>
        </pc:cxnChg>
      </pc:sldChg>
      <pc:sldChg chg="addSp delSp modSp add mod modNotesTx">
        <pc:chgData name="Alex Drenea" userId="ce31b3b0-d50b-419c-bff1-98e4c71466e7" providerId="ADAL" clId="{02B89A43-57FC-4473-9E2D-9D0F4260A26D}" dt="2023-02-21T01:29:56.624" v="7292" actId="1038"/>
        <pc:sldMkLst>
          <pc:docMk/>
          <pc:sldMk cId="378613544" sldId="2076136102"/>
        </pc:sldMkLst>
        <pc:spChg chg="add mod">
          <ac:chgData name="Alex Drenea" userId="ce31b3b0-d50b-419c-bff1-98e4c71466e7" providerId="ADAL" clId="{02B89A43-57FC-4473-9E2D-9D0F4260A26D}" dt="2023-02-13T16:23:40.835" v="6344" actId="20577"/>
          <ac:spMkLst>
            <pc:docMk/>
            <pc:sldMk cId="378613544" sldId="2076136102"/>
            <ac:spMk id="3" creationId="{8D062CD3-8D88-46A1-545D-48CCAF97BC40}"/>
          </ac:spMkLst>
        </pc:spChg>
        <pc:spChg chg="add mod">
          <ac:chgData name="Alex Drenea" userId="ce31b3b0-d50b-419c-bff1-98e4c71466e7" providerId="ADAL" clId="{02B89A43-57FC-4473-9E2D-9D0F4260A26D}" dt="2023-02-21T01:28:32.860" v="7277" actId="1076"/>
          <ac:spMkLst>
            <pc:docMk/>
            <pc:sldMk cId="378613544" sldId="2076136102"/>
            <ac:spMk id="4" creationId="{8D96AC4F-86B2-5B6A-63E4-6EE5B060536C}"/>
          </ac:spMkLst>
        </pc:spChg>
        <pc:spChg chg="mod">
          <ac:chgData name="Alex Drenea" userId="ce31b3b0-d50b-419c-bff1-98e4c71466e7" providerId="ADAL" clId="{02B89A43-57FC-4473-9E2D-9D0F4260A26D}" dt="2023-02-21T01:28:28.960" v="7276" actId="6549"/>
          <ac:spMkLst>
            <pc:docMk/>
            <pc:sldMk cId="378613544" sldId="2076136102"/>
            <ac:spMk id="12" creationId="{BD26E096-3727-5E10-1ADA-53449E1FBDDE}"/>
          </ac:spMkLst>
        </pc:spChg>
        <pc:spChg chg="mod">
          <ac:chgData name="Alex Drenea" userId="ce31b3b0-d50b-419c-bff1-98e4c71466e7" providerId="ADAL" clId="{02B89A43-57FC-4473-9E2D-9D0F4260A26D}" dt="2023-02-13T00:16:38.617" v="5528"/>
          <ac:spMkLst>
            <pc:docMk/>
            <pc:sldMk cId="378613544" sldId="2076136102"/>
            <ac:spMk id="46" creationId="{5F25C484-78CC-9FBF-A223-6CD1053BB57D}"/>
          </ac:spMkLst>
        </pc:spChg>
        <pc:spChg chg="mod">
          <ac:chgData name="Alex Drenea" userId="ce31b3b0-d50b-419c-bff1-98e4c71466e7" providerId="ADAL" clId="{02B89A43-57FC-4473-9E2D-9D0F4260A26D}" dt="2023-02-13T00:16:38.617" v="5528"/>
          <ac:spMkLst>
            <pc:docMk/>
            <pc:sldMk cId="378613544" sldId="2076136102"/>
            <ac:spMk id="50" creationId="{FD332489-A72C-9A67-A7B3-B74908DCA5D9}"/>
          </ac:spMkLst>
        </pc:spChg>
        <pc:spChg chg="mod">
          <ac:chgData name="Alex Drenea" userId="ce31b3b0-d50b-419c-bff1-98e4c71466e7" providerId="ADAL" clId="{02B89A43-57FC-4473-9E2D-9D0F4260A26D}" dt="2023-02-13T00:16:38.617" v="5528"/>
          <ac:spMkLst>
            <pc:docMk/>
            <pc:sldMk cId="378613544" sldId="2076136102"/>
            <ac:spMk id="57" creationId="{17E67E12-0675-DA7A-715C-A154034C2FAA}"/>
          </ac:spMkLst>
        </pc:spChg>
        <pc:spChg chg="mod">
          <ac:chgData name="Alex Drenea" userId="ce31b3b0-d50b-419c-bff1-98e4c71466e7" providerId="ADAL" clId="{02B89A43-57FC-4473-9E2D-9D0F4260A26D}" dt="2023-02-13T00:16:38.617" v="5528"/>
          <ac:spMkLst>
            <pc:docMk/>
            <pc:sldMk cId="378613544" sldId="2076136102"/>
            <ac:spMk id="65" creationId="{4255A8BB-4BA6-B236-0F72-70FCA32CEA9C}"/>
          </ac:spMkLst>
        </pc:spChg>
        <pc:spChg chg="mod">
          <ac:chgData name="Alex Drenea" userId="ce31b3b0-d50b-419c-bff1-98e4c71466e7" providerId="ADAL" clId="{02B89A43-57FC-4473-9E2D-9D0F4260A26D}" dt="2023-02-13T00:16:38.617" v="5528"/>
          <ac:spMkLst>
            <pc:docMk/>
            <pc:sldMk cId="378613544" sldId="2076136102"/>
            <ac:spMk id="76" creationId="{96CC3326-D35B-D5AA-20FB-EF6073E3EB9C}"/>
          </ac:spMkLst>
        </pc:spChg>
        <pc:spChg chg="mod">
          <ac:chgData name="Alex Drenea" userId="ce31b3b0-d50b-419c-bff1-98e4c71466e7" providerId="ADAL" clId="{02B89A43-57FC-4473-9E2D-9D0F4260A26D}" dt="2023-02-13T00:16:38.617" v="5528"/>
          <ac:spMkLst>
            <pc:docMk/>
            <pc:sldMk cId="378613544" sldId="2076136102"/>
            <ac:spMk id="80" creationId="{0138EAA1-9B3F-13C0-1F55-9A40E724CE5D}"/>
          </ac:spMkLst>
        </pc:spChg>
        <pc:spChg chg="mod">
          <ac:chgData name="Alex Drenea" userId="ce31b3b0-d50b-419c-bff1-98e4c71466e7" providerId="ADAL" clId="{02B89A43-57FC-4473-9E2D-9D0F4260A26D}" dt="2023-02-13T00:16:38.617" v="5528"/>
          <ac:spMkLst>
            <pc:docMk/>
            <pc:sldMk cId="378613544" sldId="2076136102"/>
            <ac:spMk id="82" creationId="{A5F09BF1-25E6-3746-A69E-53624AD5CD40}"/>
          </ac:spMkLst>
        </pc:spChg>
        <pc:spChg chg="mod">
          <ac:chgData name="Alex Drenea" userId="ce31b3b0-d50b-419c-bff1-98e4c71466e7" providerId="ADAL" clId="{02B89A43-57FC-4473-9E2D-9D0F4260A26D}" dt="2023-02-13T00:16:38.617" v="5528"/>
          <ac:spMkLst>
            <pc:docMk/>
            <pc:sldMk cId="378613544" sldId="2076136102"/>
            <ac:spMk id="84" creationId="{6FD643FA-A25E-CEF2-CAA5-26E4783BE2B4}"/>
          </ac:spMkLst>
        </pc:spChg>
        <pc:spChg chg="mod">
          <ac:chgData name="Alex Drenea" userId="ce31b3b0-d50b-419c-bff1-98e4c71466e7" providerId="ADAL" clId="{02B89A43-57FC-4473-9E2D-9D0F4260A26D}" dt="2023-02-13T00:16:38.617" v="5528"/>
          <ac:spMkLst>
            <pc:docMk/>
            <pc:sldMk cId="378613544" sldId="2076136102"/>
            <ac:spMk id="86" creationId="{774B27BD-7557-2C8E-7AAE-0FFEE31BC9DB}"/>
          </ac:spMkLst>
        </pc:spChg>
        <pc:spChg chg="mod">
          <ac:chgData name="Alex Drenea" userId="ce31b3b0-d50b-419c-bff1-98e4c71466e7" providerId="ADAL" clId="{02B89A43-57FC-4473-9E2D-9D0F4260A26D}" dt="2023-02-13T00:16:38.617" v="5528"/>
          <ac:spMkLst>
            <pc:docMk/>
            <pc:sldMk cId="378613544" sldId="2076136102"/>
            <ac:spMk id="88" creationId="{73BCD160-D1B8-74D9-9836-0690652A12CB}"/>
          </ac:spMkLst>
        </pc:spChg>
        <pc:spChg chg="mod">
          <ac:chgData name="Alex Drenea" userId="ce31b3b0-d50b-419c-bff1-98e4c71466e7" providerId="ADAL" clId="{02B89A43-57FC-4473-9E2D-9D0F4260A26D}" dt="2023-02-13T00:16:38.617" v="5528"/>
          <ac:spMkLst>
            <pc:docMk/>
            <pc:sldMk cId="378613544" sldId="2076136102"/>
            <ac:spMk id="90" creationId="{45AFF4FB-A5A6-A2F5-2A42-C9FDE0C2106E}"/>
          </ac:spMkLst>
        </pc:spChg>
        <pc:grpChg chg="add mod">
          <ac:chgData name="Alex Drenea" userId="ce31b3b0-d50b-419c-bff1-98e4c71466e7" providerId="ADAL" clId="{02B89A43-57FC-4473-9E2D-9D0F4260A26D}" dt="2023-02-21T01:29:52.670" v="7290" actId="1076"/>
          <ac:grpSpMkLst>
            <pc:docMk/>
            <pc:sldMk cId="378613544" sldId="2076136102"/>
            <ac:grpSpMk id="8" creationId="{713373BF-4E7A-7CBD-24FA-E5BF331A0BC0}"/>
          </ac:grpSpMkLst>
        </pc:grpChg>
        <pc:grpChg chg="mod">
          <ac:chgData name="Alex Drenea" userId="ce31b3b0-d50b-419c-bff1-98e4c71466e7" providerId="ADAL" clId="{02B89A43-57FC-4473-9E2D-9D0F4260A26D}" dt="2023-02-13T00:16:38.617" v="5528"/>
          <ac:grpSpMkLst>
            <pc:docMk/>
            <pc:sldMk cId="378613544" sldId="2076136102"/>
            <ac:grpSpMk id="9" creationId="{289760F6-5D1B-5535-0E11-FD2F944D79F8}"/>
          </ac:grpSpMkLst>
        </pc:grpChg>
        <pc:grpChg chg="mod">
          <ac:chgData name="Alex Drenea" userId="ce31b3b0-d50b-419c-bff1-98e4c71466e7" providerId="ADAL" clId="{02B89A43-57FC-4473-9E2D-9D0F4260A26D}" dt="2023-02-13T00:16:38.617" v="5528"/>
          <ac:grpSpMkLst>
            <pc:docMk/>
            <pc:sldMk cId="378613544" sldId="2076136102"/>
            <ac:grpSpMk id="10" creationId="{037AE70E-2B65-B4C5-E688-5D234D9DA9C3}"/>
          </ac:grpSpMkLst>
        </pc:grpChg>
        <pc:grpChg chg="del">
          <ac:chgData name="Alex Drenea" userId="ce31b3b0-d50b-419c-bff1-98e4c71466e7" providerId="ADAL" clId="{02B89A43-57FC-4473-9E2D-9D0F4260A26D}" dt="2023-02-13T00:27:15.224" v="5534" actId="478"/>
          <ac:grpSpMkLst>
            <pc:docMk/>
            <pc:sldMk cId="378613544" sldId="2076136102"/>
            <ac:grpSpMk id="11" creationId="{9D397388-8438-AA88-E707-9B5FA5F14138}"/>
          </ac:grpSpMkLst>
        </pc:grpChg>
        <pc:grpChg chg="mod">
          <ac:chgData name="Alex Drenea" userId="ce31b3b0-d50b-419c-bff1-98e4c71466e7" providerId="ADAL" clId="{02B89A43-57FC-4473-9E2D-9D0F4260A26D}" dt="2023-02-13T00:16:38.617" v="5528"/>
          <ac:grpSpMkLst>
            <pc:docMk/>
            <pc:sldMk cId="378613544" sldId="2076136102"/>
            <ac:grpSpMk id="14" creationId="{C70C8AE3-E161-FDBD-F668-0660C928AAD9}"/>
          </ac:grpSpMkLst>
        </pc:grpChg>
        <pc:grpChg chg="mod">
          <ac:chgData name="Alex Drenea" userId="ce31b3b0-d50b-419c-bff1-98e4c71466e7" providerId="ADAL" clId="{02B89A43-57FC-4473-9E2D-9D0F4260A26D}" dt="2023-02-13T00:16:38.617" v="5528"/>
          <ac:grpSpMkLst>
            <pc:docMk/>
            <pc:sldMk cId="378613544" sldId="2076136102"/>
            <ac:grpSpMk id="16" creationId="{58E2BB21-1EE0-C593-3D02-7F5100AC46B9}"/>
          </ac:grpSpMkLst>
        </pc:grpChg>
        <pc:grpChg chg="mod">
          <ac:chgData name="Alex Drenea" userId="ce31b3b0-d50b-419c-bff1-98e4c71466e7" providerId="ADAL" clId="{02B89A43-57FC-4473-9E2D-9D0F4260A26D}" dt="2023-02-13T00:16:38.617" v="5528"/>
          <ac:grpSpMkLst>
            <pc:docMk/>
            <pc:sldMk cId="378613544" sldId="2076136102"/>
            <ac:grpSpMk id="18" creationId="{A79C772D-4424-A85A-8F6F-0C355F6C4D9C}"/>
          </ac:grpSpMkLst>
        </pc:grpChg>
        <pc:grpChg chg="mod">
          <ac:chgData name="Alex Drenea" userId="ce31b3b0-d50b-419c-bff1-98e4c71466e7" providerId="ADAL" clId="{02B89A43-57FC-4473-9E2D-9D0F4260A26D}" dt="2023-02-13T00:16:38.617" v="5528"/>
          <ac:grpSpMkLst>
            <pc:docMk/>
            <pc:sldMk cId="378613544" sldId="2076136102"/>
            <ac:grpSpMk id="20" creationId="{5D48141A-3486-5D8F-C361-C5A6B2C762BC}"/>
          </ac:grpSpMkLst>
        </pc:grpChg>
        <pc:grpChg chg="mod">
          <ac:chgData name="Alex Drenea" userId="ce31b3b0-d50b-419c-bff1-98e4c71466e7" providerId="ADAL" clId="{02B89A43-57FC-4473-9E2D-9D0F4260A26D}" dt="2023-02-13T00:16:38.617" v="5528"/>
          <ac:grpSpMkLst>
            <pc:docMk/>
            <pc:sldMk cId="378613544" sldId="2076136102"/>
            <ac:grpSpMk id="22" creationId="{8E26A890-840B-5609-D13D-4928673416DD}"/>
          </ac:grpSpMkLst>
        </pc:grpChg>
        <pc:grpChg chg="mod">
          <ac:chgData name="Alex Drenea" userId="ce31b3b0-d50b-419c-bff1-98e4c71466e7" providerId="ADAL" clId="{02B89A43-57FC-4473-9E2D-9D0F4260A26D}" dt="2023-02-13T00:16:38.617" v="5528"/>
          <ac:grpSpMkLst>
            <pc:docMk/>
            <pc:sldMk cId="378613544" sldId="2076136102"/>
            <ac:grpSpMk id="23" creationId="{01FD9BA2-0712-217D-5481-3A1295E5CCB6}"/>
          </ac:grpSpMkLst>
        </pc:grpChg>
        <pc:grpChg chg="mod">
          <ac:chgData name="Alex Drenea" userId="ce31b3b0-d50b-419c-bff1-98e4c71466e7" providerId="ADAL" clId="{02B89A43-57FC-4473-9E2D-9D0F4260A26D}" dt="2023-02-13T00:16:38.617" v="5528"/>
          <ac:grpSpMkLst>
            <pc:docMk/>
            <pc:sldMk cId="378613544" sldId="2076136102"/>
            <ac:grpSpMk id="24" creationId="{8038E992-32E9-638C-0512-B7E0F28A1D84}"/>
          </ac:grpSpMkLst>
        </pc:grpChg>
        <pc:grpChg chg="mod">
          <ac:chgData name="Alex Drenea" userId="ce31b3b0-d50b-419c-bff1-98e4c71466e7" providerId="ADAL" clId="{02B89A43-57FC-4473-9E2D-9D0F4260A26D}" dt="2023-02-13T00:16:38.617" v="5528"/>
          <ac:grpSpMkLst>
            <pc:docMk/>
            <pc:sldMk cId="378613544" sldId="2076136102"/>
            <ac:grpSpMk id="40" creationId="{2F597F30-A41D-8544-27D5-7938EB8BF991}"/>
          </ac:grpSpMkLst>
        </pc:grpChg>
        <pc:grpChg chg="mod">
          <ac:chgData name="Alex Drenea" userId="ce31b3b0-d50b-419c-bff1-98e4c71466e7" providerId="ADAL" clId="{02B89A43-57FC-4473-9E2D-9D0F4260A26D}" dt="2023-02-13T00:16:38.617" v="5528"/>
          <ac:grpSpMkLst>
            <pc:docMk/>
            <pc:sldMk cId="378613544" sldId="2076136102"/>
            <ac:grpSpMk id="42" creationId="{16C970FF-D202-36DF-D3EE-FBE0EF490D51}"/>
          </ac:grpSpMkLst>
        </pc:grpChg>
        <pc:picChg chg="add mod ord">
          <ac:chgData name="Alex Drenea" userId="ce31b3b0-d50b-419c-bff1-98e4c71466e7" providerId="ADAL" clId="{02B89A43-57FC-4473-9E2D-9D0F4260A26D}" dt="2023-02-21T01:29:56.624" v="7292" actId="1038"/>
          <ac:picMkLst>
            <pc:docMk/>
            <pc:sldMk cId="378613544" sldId="2076136102"/>
            <ac:picMk id="2" creationId="{6819C7EA-7616-B97C-B4F5-4BCC5D09F179}"/>
          </ac:picMkLst>
        </pc:picChg>
        <pc:picChg chg="add del mod">
          <ac:chgData name="Alex Drenea" userId="ce31b3b0-d50b-419c-bff1-98e4c71466e7" providerId="ADAL" clId="{02B89A43-57FC-4473-9E2D-9D0F4260A26D}" dt="2023-02-13T00:16:13.707" v="5509"/>
          <ac:picMkLst>
            <pc:docMk/>
            <pc:sldMk cId="378613544" sldId="2076136102"/>
            <ac:picMk id="5" creationId="{ED46482A-BDD3-3EE9-2304-5A5F6B9A7087}"/>
          </ac:picMkLst>
        </pc:picChg>
        <pc:picChg chg="add del mod">
          <ac:chgData name="Alex Drenea" userId="ce31b3b0-d50b-419c-bff1-98e4c71466e7" providerId="ADAL" clId="{02B89A43-57FC-4473-9E2D-9D0F4260A26D}" dt="2023-02-13T00:16:38.256" v="5527" actId="478"/>
          <ac:picMkLst>
            <pc:docMk/>
            <pc:sldMk cId="378613544" sldId="2076136102"/>
            <ac:picMk id="7" creationId="{AD05C9CF-D353-141E-B0F7-D9BF189335E7}"/>
          </ac:picMkLst>
        </pc:picChg>
        <pc:picChg chg="mod">
          <ac:chgData name="Alex Drenea" userId="ce31b3b0-d50b-419c-bff1-98e4c71466e7" providerId="ADAL" clId="{02B89A43-57FC-4473-9E2D-9D0F4260A26D}" dt="2023-02-13T00:16:38.617" v="5528"/>
          <ac:picMkLst>
            <pc:docMk/>
            <pc:sldMk cId="378613544" sldId="2076136102"/>
            <ac:picMk id="45" creationId="{DFE6527F-14C7-C810-4155-D241D9D25622}"/>
          </ac:picMkLst>
        </pc:picChg>
        <pc:picChg chg="mod">
          <ac:chgData name="Alex Drenea" userId="ce31b3b0-d50b-419c-bff1-98e4c71466e7" providerId="ADAL" clId="{02B89A43-57FC-4473-9E2D-9D0F4260A26D}" dt="2023-02-13T00:16:38.617" v="5528"/>
          <ac:picMkLst>
            <pc:docMk/>
            <pc:sldMk cId="378613544" sldId="2076136102"/>
            <ac:picMk id="47" creationId="{EB83E68B-1DEC-A171-B145-909A643B265B}"/>
          </ac:picMkLst>
        </pc:picChg>
        <pc:picChg chg="mod">
          <ac:chgData name="Alex Drenea" userId="ce31b3b0-d50b-419c-bff1-98e4c71466e7" providerId="ADAL" clId="{02B89A43-57FC-4473-9E2D-9D0F4260A26D}" dt="2023-02-13T00:16:38.617" v="5528"/>
          <ac:picMkLst>
            <pc:docMk/>
            <pc:sldMk cId="378613544" sldId="2076136102"/>
            <ac:picMk id="53" creationId="{599D2AA9-609A-F8B3-E05F-0188EE96B234}"/>
          </ac:picMkLst>
        </pc:picChg>
        <pc:picChg chg="mod">
          <ac:chgData name="Alex Drenea" userId="ce31b3b0-d50b-419c-bff1-98e4c71466e7" providerId="ADAL" clId="{02B89A43-57FC-4473-9E2D-9D0F4260A26D}" dt="2023-02-05T23:56:09.629" v="2167" actId="207"/>
          <ac:picMkLst>
            <pc:docMk/>
            <pc:sldMk cId="378613544" sldId="2076136102"/>
            <ac:picMk id="56" creationId="{394761CD-307F-5244-CF63-A49A11988023}"/>
          </ac:picMkLst>
        </pc:picChg>
        <pc:picChg chg="mod">
          <ac:chgData name="Alex Drenea" userId="ce31b3b0-d50b-419c-bff1-98e4c71466e7" providerId="ADAL" clId="{02B89A43-57FC-4473-9E2D-9D0F4260A26D}" dt="2023-02-13T00:16:38.617" v="5528"/>
          <ac:picMkLst>
            <pc:docMk/>
            <pc:sldMk cId="378613544" sldId="2076136102"/>
            <ac:picMk id="61" creationId="{F4D8EE29-9D73-FCB2-3DD2-95B6A4F8DEF7}"/>
          </ac:picMkLst>
        </pc:picChg>
        <pc:picChg chg="mod">
          <ac:chgData name="Alex Drenea" userId="ce31b3b0-d50b-419c-bff1-98e4c71466e7" providerId="ADAL" clId="{02B89A43-57FC-4473-9E2D-9D0F4260A26D}" dt="2023-02-13T00:16:38.617" v="5528"/>
          <ac:picMkLst>
            <pc:docMk/>
            <pc:sldMk cId="378613544" sldId="2076136102"/>
            <ac:picMk id="70" creationId="{936D788A-4DB7-DB00-11F1-B83F9DDD2F91}"/>
          </ac:picMkLst>
        </pc:picChg>
        <pc:picChg chg="mod">
          <ac:chgData name="Alex Drenea" userId="ce31b3b0-d50b-419c-bff1-98e4c71466e7" providerId="ADAL" clId="{02B89A43-57FC-4473-9E2D-9D0F4260A26D}" dt="2023-02-13T00:16:38.617" v="5528"/>
          <ac:picMkLst>
            <pc:docMk/>
            <pc:sldMk cId="378613544" sldId="2076136102"/>
            <ac:picMk id="79" creationId="{8DD362A8-814B-F42A-51EC-5B310D78E56D}"/>
          </ac:picMkLst>
        </pc:picChg>
        <pc:picChg chg="mod">
          <ac:chgData name="Alex Drenea" userId="ce31b3b0-d50b-419c-bff1-98e4c71466e7" providerId="ADAL" clId="{02B89A43-57FC-4473-9E2D-9D0F4260A26D}" dt="2023-02-13T00:16:38.617" v="5528"/>
          <ac:picMkLst>
            <pc:docMk/>
            <pc:sldMk cId="378613544" sldId="2076136102"/>
            <ac:picMk id="81" creationId="{375C98AD-36AB-5D9D-1F0D-760D6E0C1455}"/>
          </ac:picMkLst>
        </pc:picChg>
        <pc:picChg chg="mod">
          <ac:chgData name="Alex Drenea" userId="ce31b3b0-d50b-419c-bff1-98e4c71466e7" providerId="ADAL" clId="{02B89A43-57FC-4473-9E2D-9D0F4260A26D}" dt="2023-02-13T00:16:38.617" v="5528"/>
          <ac:picMkLst>
            <pc:docMk/>
            <pc:sldMk cId="378613544" sldId="2076136102"/>
            <ac:picMk id="83" creationId="{09529F6F-5191-DD18-9947-65944531A272}"/>
          </ac:picMkLst>
        </pc:picChg>
        <pc:picChg chg="mod">
          <ac:chgData name="Alex Drenea" userId="ce31b3b0-d50b-419c-bff1-98e4c71466e7" providerId="ADAL" clId="{02B89A43-57FC-4473-9E2D-9D0F4260A26D}" dt="2023-02-13T00:16:38.617" v="5528"/>
          <ac:picMkLst>
            <pc:docMk/>
            <pc:sldMk cId="378613544" sldId="2076136102"/>
            <ac:picMk id="85" creationId="{7D6E1A48-098E-9BAB-CF0F-0CA17172D3BE}"/>
          </ac:picMkLst>
        </pc:picChg>
        <pc:picChg chg="mod">
          <ac:chgData name="Alex Drenea" userId="ce31b3b0-d50b-419c-bff1-98e4c71466e7" providerId="ADAL" clId="{02B89A43-57FC-4473-9E2D-9D0F4260A26D}" dt="2023-02-13T00:16:38.617" v="5528"/>
          <ac:picMkLst>
            <pc:docMk/>
            <pc:sldMk cId="378613544" sldId="2076136102"/>
            <ac:picMk id="87" creationId="{1850B75D-7273-117E-8E7B-C419036DABC2}"/>
          </ac:picMkLst>
        </pc:picChg>
        <pc:picChg chg="mod">
          <ac:chgData name="Alex Drenea" userId="ce31b3b0-d50b-419c-bff1-98e4c71466e7" providerId="ADAL" clId="{02B89A43-57FC-4473-9E2D-9D0F4260A26D}" dt="2023-02-13T00:16:38.617" v="5528"/>
          <ac:picMkLst>
            <pc:docMk/>
            <pc:sldMk cId="378613544" sldId="2076136102"/>
            <ac:picMk id="89" creationId="{9696FF73-5B0B-8CF6-E59F-80C1CF7BFA0A}"/>
          </ac:picMkLst>
        </pc:picChg>
        <pc:cxnChg chg="mod">
          <ac:chgData name="Alex Drenea" userId="ce31b3b0-d50b-419c-bff1-98e4c71466e7" providerId="ADAL" clId="{02B89A43-57FC-4473-9E2D-9D0F4260A26D}" dt="2023-02-13T00:16:38.617" v="5528"/>
          <ac:cxnSpMkLst>
            <pc:docMk/>
            <pc:sldMk cId="378613544" sldId="2076136102"/>
            <ac:cxnSpMk id="25" creationId="{3DE7BA56-FBCB-7AD8-4188-A3585F147977}"/>
          </ac:cxnSpMkLst>
        </pc:cxnChg>
        <pc:cxnChg chg="mod">
          <ac:chgData name="Alex Drenea" userId="ce31b3b0-d50b-419c-bff1-98e4c71466e7" providerId="ADAL" clId="{02B89A43-57FC-4473-9E2D-9D0F4260A26D}" dt="2023-02-13T00:16:38.617" v="5528"/>
          <ac:cxnSpMkLst>
            <pc:docMk/>
            <pc:sldMk cId="378613544" sldId="2076136102"/>
            <ac:cxnSpMk id="27" creationId="{5B6841EF-E648-8C83-28F0-6E239CA23E87}"/>
          </ac:cxnSpMkLst>
        </pc:cxnChg>
        <pc:cxnChg chg="mod">
          <ac:chgData name="Alex Drenea" userId="ce31b3b0-d50b-419c-bff1-98e4c71466e7" providerId="ADAL" clId="{02B89A43-57FC-4473-9E2D-9D0F4260A26D}" dt="2023-02-13T00:16:38.617" v="5528"/>
          <ac:cxnSpMkLst>
            <pc:docMk/>
            <pc:sldMk cId="378613544" sldId="2076136102"/>
            <ac:cxnSpMk id="29" creationId="{884EB251-4FC7-5CCE-8A3E-BBFB018C175D}"/>
          </ac:cxnSpMkLst>
        </pc:cxnChg>
        <pc:cxnChg chg="mod">
          <ac:chgData name="Alex Drenea" userId="ce31b3b0-d50b-419c-bff1-98e4c71466e7" providerId="ADAL" clId="{02B89A43-57FC-4473-9E2D-9D0F4260A26D}" dt="2023-02-13T00:16:38.617" v="5528"/>
          <ac:cxnSpMkLst>
            <pc:docMk/>
            <pc:sldMk cId="378613544" sldId="2076136102"/>
            <ac:cxnSpMk id="31" creationId="{D86EDC9F-988E-03B7-D739-29D5F2937AE8}"/>
          </ac:cxnSpMkLst>
        </pc:cxnChg>
        <pc:cxnChg chg="mod">
          <ac:chgData name="Alex Drenea" userId="ce31b3b0-d50b-419c-bff1-98e4c71466e7" providerId="ADAL" clId="{02B89A43-57FC-4473-9E2D-9D0F4260A26D}" dt="2023-02-13T00:16:38.617" v="5528"/>
          <ac:cxnSpMkLst>
            <pc:docMk/>
            <pc:sldMk cId="378613544" sldId="2076136102"/>
            <ac:cxnSpMk id="33" creationId="{153615E0-E123-2AE5-D9B5-2EC52DB91C2B}"/>
          </ac:cxnSpMkLst>
        </pc:cxnChg>
        <pc:cxnChg chg="mod">
          <ac:chgData name="Alex Drenea" userId="ce31b3b0-d50b-419c-bff1-98e4c71466e7" providerId="ADAL" clId="{02B89A43-57FC-4473-9E2D-9D0F4260A26D}" dt="2023-02-13T00:16:38.617" v="5528"/>
          <ac:cxnSpMkLst>
            <pc:docMk/>
            <pc:sldMk cId="378613544" sldId="2076136102"/>
            <ac:cxnSpMk id="35" creationId="{8FBF457D-2E11-3AD5-3594-3B88F50A34BB}"/>
          </ac:cxnSpMkLst>
        </pc:cxnChg>
        <pc:cxnChg chg="mod">
          <ac:chgData name="Alex Drenea" userId="ce31b3b0-d50b-419c-bff1-98e4c71466e7" providerId="ADAL" clId="{02B89A43-57FC-4473-9E2D-9D0F4260A26D}" dt="2023-02-13T00:16:38.617" v="5528"/>
          <ac:cxnSpMkLst>
            <pc:docMk/>
            <pc:sldMk cId="378613544" sldId="2076136102"/>
            <ac:cxnSpMk id="37" creationId="{76F93BA2-3F63-9A42-19EF-94F3B566D56E}"/>
          </ac:cxnSpMkLst>
        </pc:cxnChg>
        <pc:cxnChg chg="mod">
          <ac:chgData name="Alex Drenea" userId="ce31b3b0-d50b-419c-bff1-98e4c71466e7" providerId="ADAL" clId="{02B89A43-57FC-4473-9E2D-9D0F4260A26D}" dt="2023-02-13T00:16:38.617" v="5528"/>
          <ac:cxnSpMkLst>
            <pc:docMk/>
            <pc:sldMk cId="378613544" sldId="2076136102"/>
            <ac:cxnSpMk id="38" creationId="{D53FDFD9-A186-06F6-0111-2EE1131128A1}"/>
          </ac:cxnSpMkLst>
        </pc:cxnChg>
        <pc:cxnChg chg="mod">
          <ac:chgData name="Alex Drenea" userId="ce31b3b0-d50b-419c-bff1-98e4c71466e7" providerId="ADAL" clId="{02B89A43-57FC-4473-9E2D-9D0F4260A26D}" dt="2023-02-13T00:16:38.617" v="5528"/>
          <ac:cxnSpMkLst>
            <pc:docMk/>
            <pc:sldMk cId="378613544" sldId="2076136102"/>
            <ac:cxnSpMk id="39" creationId="{16A81DA3-0482-39BA-DEC8-923AC3B10E0A}"/>
          </ac:cxnSpMkLst>
        </pc:cxnChg>
        <pc:cxnChg chg="mod">
          <ac:chgData name="Alex Drenea" userId="ce31b3b0-d50b-419c-bff1-98e4c71466e7" providerId="ADAL" clId="{02B89A43-57FC-4473-9E2D-9D0F4260A26D}" dt="2023-02-13T00:16:38.617" v="5528"/>
          <ac:cxnSpMkLst>
            <pc:docMk/>
            <pc:sldMk cId="378613544" sldId="2076136102"/>
            <ac:cxnSpMk id="41" creationId="{237F9F1E-8014-56C4-66E2-FE990E2E4EEA}"/>
          </ac:cxnSpMkLst>
        </pc:cxnChg>
        <pc:cxnChg chg="mod">
          <ac:chgData name="Alex Drenea" userId="ce31b3b0-d50b-419c-bff1-98e4c71466e7" providerId="ADAL" clId="{02B89A43-57FC-4473-9E2D-9D0F4260A26D}" dt="2023-02-13T00:16:38.617" v="5528"/>
          <ac:cxnSpMkLst>
            <pc:docMk/>
            <pc:sldMk cId="378613544" sldId="2076136102"/>
            <ac:cxnSpMk id="43" creationId="{8D2D073E-1582-BB86-978D-845AD201BD65}"/>
          </ac:cxnSpMkLst>
        </pc:cxnChg>
        <pc:cxnChg chg="mod">
          <ac:chgData name="Alex Drenea" userId="ce31b3b0-d50b-419c-bff1-98e4c71466e7" providerId="ADAL" clId="{02B89A43-57FC-4473-9E2D-9D0F4260A26D}" dt="2023-02-13T00:27:15.224" v="5534" actId="478"/>
          <ac:cxnSpMkLst>
            <pc:docMk/>
            <pc:sldMk cId="378613544" sldId="2076136102"/>
            <ac:cxnSpMk id="48" creationId="{7D675D19-4D70-37B7-2E1D-EBA049B9ABA1}"/>
          </ac:cxnSpMkLst>
        </pc:cxnChg>
        <pc:cxnChg chg="mod">
          <ac:chgData name="Alex Drenea" userId="ce31b3b0-d50b-419c-bff1-98e4c71466e7" providerId="ADAL" clId="{02B89A43-57FC-4473-9E2D-9D0F4260A26D}" dt="2023-02-13T00:27:15.224" v="5534" actId="478"/>
          <ac:cxnSpMkLst>
            <pc:docMk/>
            <pc:sldMk cId="378613544" sldId="2076136102"/>
            <ac:cxnSpMk id="51" creationId="{425C316D-E1EF-C624-75C6-E6CF356B4E4D}"/>
          </ac:cxnSpMkLst>
        </pc:cxnChg>
        <pc:cxnChg chg="mod">
          <ac:chgData name="Alex Drenea" userId="ce31b3b0-d50b-419c-bff1-98e4c71466e7" providerId="ADAL" clId="{02B89A43-57FC-4473-9E2D-9D0F4260A26D}" dt="2023-02-13T00:27:15.224" v="5534" actId="478"/>
          <ac:cxnSpMkLst>
            <pc:docMk/>
            <pc:sldMk cId="378613544" sldId="2076136102"/>
            <ac:cxnSpMk id="55" creationId="{7152F919-BEEE-10E2-22B4-4F152BD65487}"/>
          </ac:cxnSpMkLst>
        </pc:cxnChg>
      </pc:sldChg>
      <pc:sldChg chg="addSp delSp modSp add mod modNotesTx">
        <pc:chgData name="Alex Drenea" userId="ce31b3b0-d50b-419c-bff1-98e4c71466e7" providerId="ADAL" clId="{02B89A43-57FC-4473-9E2D-9D0F4260A26D}" dt="2023-02-21T02:19:59.517" v="9983" actId="20577"/>
        <pc:sldMkLst>
          <pc:docMk/>
          <pc:sldMk cId="811358829" sldId="2076136103"/>
        </pc:sldMkLst>
        <pc:spChg chg="mod">
          <ac:chgData name="Alex Drenea" userId="ce31b3b0-d50b-419c-bff1-98e4c71466e7" providerId="ADAL" clId="{02B89A43-57FC-4473-9E2D-9D0F4260A26D}" dt="2023-02-06T03:07:56.050" v="3436" actId="20577"/>
          <ac:spMkLst>
            <pc:docMk/>
            <pc:sldMk cId="811358829" sldId="2076136103"/>
            <ac:spMk id="3" creationId="{8D062CD3-8D88-46A1-545D-48CCAF97BC40}"/>
          </ac:spMkLst>
        </pc:spChg>
        <pc:spChg chg="mod">
          <ac:chgData name="Alex Drenea" userId="ce31b3b0-d50b-419c-bff1-98e4c71466e7" providerId="ADAL" clId="{02B89A43-57FC-4473-9E2D-9D0F4260A26D}" dt="2023-02-21T02:19:22.157" v="9979" actId="1076"/>
          <ac:spMkLst>
            <pc:docMk/>
            <pc:sldMk cId="811358829" sldId="2076136103"/>
            <ac:spMk id="4" creationId="{8D96AC4F-86B2-5B6A-63E4-6EE5B060536C}"/>
          </ac:spMkLst>
        </pc:spChg>
        <pc:spChg chg="mod">
          <ac:chgData name="Alex Drenea" userId="ce31b3b0-d50b-419c-bff1-98e4c71466e7" providerId="ADAL" clId="{02B89A43-57FC-4473-9E2D-9D0F4260A26D}" dt="2023-02-21T01:30:09.913" v="7294" actId="1076"/>
          <ac:spMkLst>
            <pc:docMk/>
            <pc:sldMk cId="811358829" sldId="2076136103"/>
            <ac:spMk id="12" creationId="{BD26E096-3727-5E10-1ADA-53449E1FBDDE}"/>
          </ac:spMkLst>
        </pc:spChg>
        <pc:spChg chg="mod">
          <ac:chgData name="Alex Drenea" userId="ce31b3b0-d50b-419c-bff1-98e4c71466e7" providerId="ADAL" clId="{02B89A43-57FC-4473-9E2D-9D0F4260A26D}" dt="2023-02-13T00:16:42.858" v="5530"/>
          <ac:spMkLst>
            <pc:docMk/>
            <pc:sldMk cId="811358829" sldId="2076136103"/>
            <ac:spMk id="41" creationId="{934D2CC7-21E3-2D8F-7C61-BD3534A625E2}"/>
          </ac:spMkLst>
        </pc:spChg>
        <pc:spChg chg="mod">
          <ac:chgData name="Alex Drenea" userId="ce31b3b0-d50b-419c-bff1-98e4c71466e7" providerId="ADAL" clId="{02B89A43-57FC-4473-9E2D-9D0F4260A26D}" dt="2023-02-13T00:16:42.858" v="5530"/>
          <ac:spMkLst>
            <pc:docMk/>
            <pc:sldMk cId="811358829" sldId="2076136103"/>
            <ac:spMk id="43" creationId="{6AAE4ECA-7253-C253-7DE1-077D94E6A8AB}"/>
          </ac:spMkLst>
        </pc:spChg>
        <pc:spChg chg="mod">
          <ac:chgData name="Alex Drenea" userId="ce31b3b0-d50b-419c-bff1-98e4c71466e7" providerId="ADAL" clId="{02B89A43-57FC-4473-9E2D-9D0F4260A26D}" dt="2023-02-13T00:16:42.858" v="5530"/>
          <ac:spMkLst>
            <pc:docMk/>
            <pc:sldMk cId="811358829" sldId="2076136103"/>
            <ac:spMk id="46" creationId="{F6C0DA67-9552-6B63-9C8C-3C94D7DDDCBB}"/>
          </ac:spMkLst>
        </pc:spChg>
        <pc:spChg chg="mod">
          <ac:chgData name="Alex Drenea" userId="ce31b3b0-d50b-419c-bff1-98e4c71466e7" providerId="ADAL" clId="{02B89A43-57FC-4473-9E2D-9D0F4260A26D}" dt="2023-02-13T00:16:42.858" v="5530"/>
          <ac:spMkLst>
            <pc:docMk/>
            <pc:sldMk cId="811358829" sldId="2076136103"/>
            <ac:spMk id="50" creationId="{D000111E-0342-D0B2-70A1-927EEB805367}"/>
          </ac:spMkLst>
        </pc:spChg>
        <pc:spChg chg="mod">
          <ac:chgData name="Alex Drenea" userId="ce31b3b0-d50b-419c-bff1-98e4c71466e7" providerId="ADAL" clId="{02B89A43-57FC-4473-9E2D-9D0F4260A26D}" dt="2023-02-13T00:16:42.858" v="5530"/>
          <ac:spMkLst>
            <pc:docMk/>
            <pc:sldMk cId="811358829" sldId="2076136103"/>
            <ac:spMk id="57" creationId="{C35F3E58-F459-EE4C-3E89-F8917B38C75C}"/>
          </ac:spMkLst>
        </pc:spChg>
        <pc:spChg chg="mod">
          <ac:chgData name="Alex Drenea" userId="ce31b3b0-d50b-419c-bff1-98e4c71466e7" providerId="ADAL" clId="{02B89A43-57FC-4473-9E2D-9D0F4260A26D}" dt="2023-02-13T00:16:42.858" v="5530"/>
          <ac:spMkLst>
            <pc:docMk/>
            <pc:sldMk cId="811358829" sldId="2076136103"/>
            <ac:spMk id="65" creationId="{462EE02B-1750-AEC3-D232-4F00982560E4}"/>
          </ac:spMkLst>
        </pc:spChg>
        <pc:spChg chg="mod">
          <ac:chgData name="Alex Drenea" userId="ce31b3b0-d50b-419c-bff1-98e4c71466e7" providerId="ADAL" clId="{02B89A43-57FC-4473-9E2D-9D0F4260A26D}" dt="2023-02-13T00:16:42.858" v="5530"/>
          <ac:spMkLst>
            <pc:docMk/>
            <pc:sldMk cId="811358829" sldId="2076136103"/>
            <ac:spMk id="76" creationId="{3D858BBE-C857-A65F-B090-C5D93A134575}"/>
          </ac:spMkLst>
        </pc:spChg>
        <pc:spChg chg="mod">
          <ac:chgData name="Alex Drenea" userId="ce31b3b0-d50b-419c-bff1-98e4c71466e7" providerId="ADAL" clId="{02B89A43-57FC-4473-9E2D-9D0F4260A26D}" dt="2023-02-13T00:16:42.858" v="5530"/>
          <ac:spMkLst>
            <pc:docMk/>
            <pc:sldMk cId="811358829" sldId="2076136103"/>
            <ac:spMk id="80" creationId="{FD9D9644-0349-7400-AE73-B93C0FB94717}"/>
          </ac:spMkLst>
        </pc:spChg>
        <pc:spChg chg="mod">
          <ac:chgData name="Alex Drenea" userId="ce31b3b0-d50b-419c-bff1-98e4c71466e7" providerId="ADAL" clId="{02B89A43-57FC-4473-9E2D-9D0F4260A26D}" dt="2023-02-13T00:16:42.858" v="5530"/>
          <ac:spMkLst>
            <pc:docMk/>
            <pc:sldMk cId="811358829" sldId="2076136103"/>
            <ac:spMk id="82" creationId="{C5B100D8-40EC-480E-82F2-67044513170F}"/>
          </ac:spMkLst>
        </pc:spChg>
        <pc:spChg chg="mod">
          <ac:chgData name="Alex Drenea" userId="ce31b3b0-d50b-419c-bff1-98e4c71466e7" providerId="ADAL" clId="{02B89A43-57FC-4473-9E2D-9D0F4260A26D}" dt="2023-02-13T00:16:42.858" v="5530"/>
          <ac:spMkLst>
            <pc:docMk/>
            <pc:sldMk cId="811358829" sldId="2076136103"/>
            <ac:spMk id="84" creationId="{94E961CD-E495-F1D3-0079-11F127A3C5FC}"/>
          </ac:spMkLst>
        </pc:spChg>
        <pc:spChg chg="mod">
          <ac:chgData name="Alex Drenea" userId="ce31b3b0-d50b-419c-bff1-98e4c71466e7" providerId="ADAL" clId="{02B89A43-57FC-4473-9E2D-9D0F4260A26D}" dt="2023-02-13T00:16:42.858" v="5530"/>
          <ac:spMkLst>
            <pc:docMk/>
            <pc:sldMk cId="811358829" sldId="2076136103"/>
            <ac:spMk id="86" creationId="{5C73DA51-5121-FD3E-A442-7D43926FF52A}"/>
          </ac:spMkLst>
        </pc:spChg>
        <pc:spChg chg="mod">
          <ac:chgData name="Alex Drenea" userId="ce31b3b0-d50b-419c-bff1-98e4c71466e7" providerId="ADAL" clId="{02B89A43-57FC-4473-9E2D-9D0F4260A26D}" dt="2023-02-13T14:27:58.564" v="5620"/>
          <ac:spMkLst>
            <pc:docMk/>
            <pc:sldMk cId="811358829" sldId="2076136103"/>
            <ac:spMk id="111" creationId="{4E698062-9A23-A8DF-A7B0-ED5C080EE5DA}"/>
          </ac:spMkLst>
        </pc:spChg>
        <pc:spChg chg="mod">
          <ac:chgData name="Alex Drenea" userId="ce31b3b0-d50b-419c-bff1-98e4c71466e7" providerId="ADAL" clId="{02B89A43-57FC-4473-9E2D-9D0F4260A26D}" dt="2023-02-13T14:27:58.564" v="5620"/>
          <ac:spMkLst>
            <pc:docMk/>
            <pc:sldMk cId="811358829" sldId="2076136103"/>
            <ac:spMk id="113" creationId="{8E205897-03B2-57D0-1FFA-56A3027A1B65}"/>
          </ac:spMkLst>
        </pc:spChg>
        <pc:spChg chg="mod">
          <ac:chgData name="Alex Drenea" userId="ce31b3b0-d50b-419c-bff1-98e4c71466e7" providerId="ADAL" clId="{02B89A43-57FC-4473-9E2D-9D0F4260A26D}" dt="2023-02-13T14:27:58.564" v="5620"/>
          <ac:spMkLst>
            <pc:docMk/>
            <pc:sldMk cId="811358829" sldId="2076136103"/>
            <ac:spMk id="115" creationId="{8FED6316-9839-7292-FA45-BDE36D494314}"/>
          </ac:spMkLst>
        </pc:spChg>
        <pc:spChg chg="mod">
          <ac:chgData name="Alex Drenea" userId="ce31b3b0-d50b-419c-bff1-98e4c71466e7" providerId="ADAL" clId="{02B89A43-57FC-4473-9E2D-9D0F4260A26D}" dt="2023-02-13T14:27:58.564" v="5620"/>
          <ac:spMkLst>
            <pc:docMk/>
            <pc:sldMk cId="811358829" sldId="2076136103"/>
            <ac:spMk id="117" creationId="{ADCCA984-185D-9718-A0C0-2D728F2A8034}"/>
          </ac:spMkLst>
        </pc:spChg>
        <pc:spChg chg="mod">
          <ac:chgData name="Alex Drenea" userId="ce31b3b0-d50b-419c-bff1-98e4c71466e7" providerId="ADAL" clId="{02B89A43-57FC-4473-9E2D-9D0F4260A26D}" dt="2023-02-13T14:27:58.564" v="5620"/>
          <ac:spMkLst>
            <pc:docMk/>
            <pc:sldMk cId="811358829" sldId="2076136103"/>
            <ac:spMk id="119" creationId="{A1DF5949-3115-9ED6-F1EE-C79CBD328B6E}"/>
          </ac:spMkLst>
        </pc:spChg>
        <pc:spChg chg="mod">
          <ac:chgData name="Alex Drenea" userId="ce31b3b0-d50b-419c-bff1-98e4c71466e7" providerId="ADAL" clId="{02B89A43-57FC-4473-9E2D-9D0F4260A26D}" dt="2023-02-13T14:27:58.564" v="5620"/>
          <ac:spMkLst>
            <pc:docMk/>
            <pc:sldMk cId="811358829" sldId="2076136103"/>
            <ac:spMk id="121" creationId="{B09B8F73-C847-8558-00A5-ABEEF73D8467}"/>
          </ac:spMkLst>
        </pc:spChg>
        <pc:spChg chg="mod">
          <ac:chgData name="Alex Drenea" userId="ce31b3b0-d50b-419c-bff1-98e4c71466e7" providerId="ADAL" clId="{02B89A43-57FC-4473-9E2D-9D0F4260A26D}" dt="2023-02-13T14:27:58.564" v="5620"/>
          <ac:spMkLst>
            <pc:docMk/>
            <pc:sldMk cId="811358829" sldId="2076136103"/>
            <ac:spMk id="123" creationId="{4416B878-4D09-28E6-11F2-A0EBA1B002A0}"/>
          </ac:spMkLst>
        </pc:spChg>
        <pc:spChg chg="mod">
          <ac:chgData name="Alex Drenea" userId="ce31b3b0-d50b-419c-bff1-98e4c71466e7" providerId="ADAL" clId="{02B89A43-57FC-4473-9E2D-9D0F4260A26D}" dt="2023-02-13T14:27:58.564" v="5620"/>
          <ac:spMkLst>
            <pc:docMk/>
            <pc:sldMk cId="811358829" sldId="2076136103"/>
            <ac:spMk id="125" creationId="{8048E3C3-D355-8630-CFAC-25399ADC6A9D}"/>
          </ac:spMkLst>
        </pc:spChg>
        <pc:spChg chg="mod">
          <ac:chgData name="Alex Drenea" userId="ce31b3b0-d50b-419c-bff1-98e4c71466e7" providerId="ADAL" clId="{02B89A43-57FC-4473-9E2D-9D0F4260A26D}" dt="2023-02-13T14:27:58.564" v="5620"/>
          <ac:spMkLst>
            <pc:docMk/>
            <pc:sldMk cId="811358829" sldId="2076136103"/>
            <ac:spMk id="127" creationId="{3ACF32F0-2568-E595-150B-7239610313E6}"/>
          </ac:spMkLst>
        </pc:spChg>
        <pc:spChg chg="mod">
          <ac:chgData name="Alex Drenea" userId="ce31b3b0-d50b-419c-bff1-98e4c71466e7" providerId="ADAL" clId="{02B89A43-57FC-4473-9E2D-9D0F4260A26D}" dt="2023-02-13T14:27:58.564" v="5620"/>
          <ac:spMkLst>
            <pc:docMk/>
            <pc:sldMk cId="811358829" sldId="2076136103"/>
            <ac:spMk id="129" creationId="{56747791-9C90-1A46-216C-8AAEC7F52FEA}"/>
          </ac:spMkLst>
        </pc:spChg>
        <pc:spChg chg="mod">
          <ac:chgData name="Alex Drenea" userId="ce31b3b0-d50b-419c-bff1-98e4c71466e7" providerId="ADAL" clId="{02B89A43-57FC-4473-9E2D-9D0F4260A26D}" dt="2023-02-13T14:27:58.564" v="5620"/>
          <ac:spMkLst>
            <pc:docMk/>
            <pc:sldMk cId="811358829" sldId="2076136103"/>
            <ac:spMk id="131" creationId="{8123FF5F-9EC2-DDE4-FC4F-5E351765147E}"/>
          </ac:spMkLst>
        </pc:spChg>
        <pc:grpChg chg="add del mod">
          <ac:chgData name="Alex Drenea" userId="ce31b3b0-d50b-419c-bff1-98e4c71466e7" providerId="ADAL" clId="{02B89A43-57FC-4473-9E2D-9D0F4260A26D}" dt="2023-02-13T14:27:56.679" v="5618" actId="478"/>
          <ac:grpSpMkLst>
            <pc:docMk/>
            <pc:sldMk cId="811358829" sldId="2076136103"/>
            <ac:grpSpMk id="2" creationId="{DC59DD4C-B03E-E5B3-BC38-653D7FC0C55A}"/>
          </ac:grpSpMkLst>
        </pc:grpChg>
        <pc:grpChg chg="mod">
          <ac:chgData name="Alex Drenea" userId="ce31b3b0-d50b-419c-bff1-98e4c71466e7" providerId="ADAL" clId="{02B89A43-57FC-4473-9E2D-9D0F4260A26D}" dt="2023-02-13T00:16:42.858" v="5530"/>
          <ac:grpSpMkLst>
            <pc:docMk/>
            <pc:sldMk cId="811358829" sldId="2076136103"/>
            <ac:grpSpMk id="5" creationId="{1862AD40-0513-36A1-AC3B-19168E113086}"/>
          </ac:grpSpMkLst>
        </pc:grpChg>
        <pc:grpChg chg="mod">
          <ac:chgData name="Alex Drenea" userId="ce31b3b0-d50b-419c-bff1-98e4c71466e7" providerId="ADAL" clId="{02B89A43-57FC-4473-9E2D-9D0F4260A26D}" dt="2023-02-13T00:16:42.858" v="5530"/>
          <ac:grpSpMkLst>
            <pc:docMk/>
            <pc:sldMk cId="811358829" sldId="2076136103"/>
            <ac:grpSpMk id="6" creationId="{9702C8C8-3388-16E1-7296-274A82727BB5}"/>
          </ac:grpSpMkLst>
        </pc:grpChg>
        <pc:grpChg chg="mod">
          <ac:chgData name="Alex Drenea" userId="ce31b3b0-d50b-419c-bff1-98e4c71466e7" providerId="ADAL" clId="{02B89A43-57FC-4473-9E2D-9D0F4260A26D}" dt="2023-02-13T00:16:42.858" v="5530"/>
          <ac:grpSpMkLst>
            <pc:docMk/>
            <pc:sldMk cId="811358829" sldId="2076136103"/>
            <ac:grpSpMk id="7" creationId="{0D72D1B4-C18A-ABFA-470F-96BBB3CA4C4F}"/>
          </ac:grpSpMkLst>
        </pc:grpChg>
        <pc:grpChg chg="mod">
          <ac:chgData name="Alex Drenea" userId="ce31b3b0-d50b-419c-bff1-98e4c71466e7" providerId="ADAL" clId="{02B89A43-57FC-4473-9E2D-9D0F4260A26D}" dt="2023-02-13T00:16:42.858" v="5530"/>
          <ac:grpSpMkLst>
            <pc:docMk/>
            <pc:sldMk cId="811358829" sldId="2076136103"/>
            <ac:grpSpMk id="8" creationId="{8BA3EE58-E143-B648-4BD7-EDED5492D249}"/>
          </ac:grpSpMkLst>
        </pc:grpChg>
        <pc:grpChg chg="mod">
          <ac:chgData name="Alex Drenea" userId="ce31b3b0-d50b-419c-bff1-98e4c71466e7" providerId="ADAL" clId="{02B89A43-57FC-4473-9E2D-9D0F4260A26D}" dt="2023-02-13T00:16:42.858" v="5530"/>
          <ac:grpSpMkLst>
            <pc:docMk/>
            <pc:sldMk cId="811358829" sldId="2076136103"/>
            <ac:grpSpMk id="9" creationId="{43F77B47-41BF-83F8-17B8-EF8D0BD4EC0A}"/>
          </ac:grpSpMkLst>
        </pc:grpChg>
        <pc:grpChg chg="mod">
          <ac:chgData name="Alex Drenea" userId="ce31b3b0-d50b-419c-bff1-98e4c71466e7" providerId="ADAL" clId="{02B89A43-57FC-4473-9E2D-9D0F4260A26D}" dt="2023-02-13T00:16:42.858" v="5530"/>
          <ac:grpSpMkLst>
            <pc:docMk/>
            <pc:sldMk cId="811358829" sldId="2076136103"/>
            <ac:grpSpMk id="10" creationId="{42580FFA-53EE-AF50-AE66-BBB0558EF1AC}"/>
          </ac:grpSpMkLst>
        </pc:grpChg>
        <pc:grpChg chg="del">
          <ac:chgData name="Alex Drenea" userId="ce31b3b0-d50b-419c-bff1-98e4c71466e7" providerId="ADAL" clId="{02B89A43-57FC-4473-9E2D-9D0F4260A26D}" dt="2023-02-13T14:27:58.209" v="5619" actId="478"/>
          <ac:grpSpMkLst>
            <pc:docMk/>
            <pc:sldMk cId="811358829" sldId="2076136103"/>
            <ac:grpSpMk id="11" creationId="{9D397388-8438-AA88-E707-9B5FA5F14138}"/>
          </ac:grpSpMkLst>
        </pc:grpChg>
        <pc:grpChg chg="mod">
          <ac:chgData name="Alex Drenea" userId="ce31b3b0-d50b-419c-bff1-98e4c71466e7" providerId="ADAL" clId="{02B89A43-57FC-4473-9E2D-9D0F4260A26D}" dt="2023-02-13T00:16:42.858" v="5530"/>
          <ac:grpSpMkLst>
            <pc:docMk/>
            <pc:sldMk cId="811358829" sldId="2076136103"/>
            <ac:grpSpMk id="14" creationId="{1EE332C8-E9EC-1A97-0B5A-0CC6F7A764B4}"/>
          </ac:grpSpMkLst>
        </pc:grpChg>
        <pc:grpChg chg="mod">
          <ac:chgData name="Alex Drenea" userId="ce31b3b0-d50b-419c-bff1-98e4c71466e7" providerId="ADAL" clId="{02B89A43-57FC-4473-9E2D-9D0F4260A26D}" dt="2023-02-13T00:16:42.858" v="5530"/>
          <ac:grpSpMkLst>
            <pc:docMk/>
            <pc:sldMk cId="811358829" sldId="2076136103"/>
            <ac:grpSpMk id="16" creationId="{BC9B8048-D364-CD41-EA3C-3BE84F12EED1}"/>
          </ac:grpSpMkLst>
        </pc:grpChg>
        <pc:grpChg chg="mod">
          <ac:chgData name="Alex Drenea" userId="ce31b3b0-d50b-419c-bff1-98e4c71466e7" providerId="ADAL" clId="{02B89A43-57FC-4473-9E2D-9D0F4260A26D}" dt="2023-02-13T00:16:42.858" v="5530"/>
          <ac:grpSpMkLst>
            <pc:docMk/>
            <pc:sldMk cId="811358829" sldId="2076136103"/>
            <ac:grpSpMk id="18" creationId="{E3C0F051-CBCB-9E8F-EB97-7BB361E051B4}"/>
          </ac:grpSpMkLst>
        </pc:grpChg>
        <pc:grpChg chg="mod">
          <ac:chgData name="Alex Drenea" userId="ce31b3b0-d50b-419c-bff1-98e4c71466e7" providerId="ADAL" clId="{02B89A43-57FC-4473-9E2D-9D0F4260A26D}" dt="2023-02-13T00:16:42.858" v="5530"/>
          <ac:grpSpMkLst>
            <pc:docMk/>
            <pc:sldMk cId="811358829" sldId="2076136103"/>
            <ac:grpSpMk id="35" creationId="{19B92C27-A55E-4E5B-8C1F-78B3A001EB9C}"/>
          </ac:grpSpMkLst>
        </pc:grpChg>
        <pc:grpChg chg="mod">
          <ac:chgData name="Alex Drenea" userId="ce31b3b0-d50b-419c-bff1-98e4c71466e7" providerId="ADAL" clId="{02B89A43-57FC-4473-9E2D-9D0F4260A26D}" dt="2023-02-13T00:16:42.858" v="5530"/>
          <ac:grpSpMkLst>
            <pc:docMk/>
            <pc:sldMk cId="811358829" sldId="2076136103"/>
            <ac:grpSpMk id="38" creationId="{B57F8B04-EE6F-604A-40AC-0B907C277296}"/>
          </ac:grpSpMkLst>
        </pc:grpChg>
        <pc:grpChg chg="add mod">
          <ac:chgData name="Alex Drenea" userId="ce31b3b0-d50b-419c-bff1-98e4c71466e7" providerId="ADAL" clId="{02B89A43-57FC-4473-9E2D-9D0F4260A26D}" dt="2023-02-21T01:30:13.193" v="7295" actId="1076"/>
          <ac:grpSpMkLst>
            <pc:docMk/>
            <pc:sldMk cId="811358829" sldId="2076136103"/>
            <ac:grpSpMk id="87" creationId="{255EC6C2-58E1-52F0-EDA4-D66F6FC21DA4}"/>
          </ac:grpSpMkLst>
        </pc:grpChg>
        <pc:grpChg chg="mod">
          <ac:chgData name="Alex Drenea" userId="ce31b3b0-d50b-419c-bff1-98e4c71466e7" providerId="ADAL" clId="{02B89A43-57FC-4473-9E2D-9D0F4260A26D}" dt="2023-02-13T14:27:58.564" v="5620"/>
          <ac:grpSpMkLst>
            <pc:docMk/>
            <pc:sldMk cId="811358829" sldId="2076136103"/>
            <ac:grpSpMk id="88" creationId="{ABDF3FAC-B001-BADD-F67F-AF79CBC2D3CB}"/>
          </ac:grpSpMkLst>
        </pc:grpChg>
        <pc:grpChg chg="mod">
          <ac:chgData name="Alex Drenea" userId="ce31b3b0-d50b-419c-bff1-98e4c71466e7" providerId="ADAL" clId="{02B89A43-57FC-4473-9E2D-9D0F4260A26D}" dt="2023-02-13T14:27:58.564" v="5620"/>
          <ac:grpSpMkLst>
            <pc:docMk/>
            <pc:sldMk cId="811358829" sldId="2076136103"/>
            <ac:grpSpMk id="89" creationId="{95D46E60-D60F-DF7C-9B4D-CE2DF9AE13F4}"/>
          </ac:grpSpMkLst>
        </pc:grpChg>
        <pc:grpChg chg="mod">
          <ac:chgData name="Alex Drenea" userId="ce31b3b0-d50b-419c-bff1-98e4c71466e7" providerId="ADAL" clId="{02B89A43-57FC-4473-9E2D-9D0F4260A26D}" dt="2023-02-13T14:27:58.564" v="5620"/>
          <ac:grpSpMkLst>
            <pc:docMk/>
            <pc:sldMk cId="811358829" sldId="2076136103"/>
            <ac:grpSpMk id="90" creationId="{2FD77DC8-22D0-DD0E-FB67-656A005A6CE2}"/>
          </ac:grpSpMkLst>
        </pc:grpChg>
        <pc:grpChg chg="mod">
          <ac:chgData name="Alex Drenea" userId="ce31b3b0-d50b-419c-bff1-98e4c71466e7" providerId="ADAL" clId="{02B89A43-57FC-4473-9E2D-9D0F4260A26D}" dt="2023-02-13T14:27:58.564" v="5620"/>
          <ac:grpSpMkLst>
            <pc:docMk/>
            <pc:sldMk cId="811358829" sldId="2076136103"/>
            <ac:grpSpMk id="91" creationId="{7C21F725-318D-A424-EA65-472B98BB1DF0}"/>
          </ac:grpSpMkLst>
        </pc:grpChg>
        <pc:grpChg chg="mod">
          <ac:chgData name="Alex Drenea" userId="ce31b3b0-d50b-419c-bff1-98e4c71466e7" providerId="ADAL" clId="{02B89A43-57FC-4473-9E2D-9D0F4260A26D}" dt="2023-02-13T14:27:58.564" v="5620"/>
          <ac:grpSpMkLst>
            <pc:docMk/>
            <pc:sldMk cId="811358829" sldId="2076136103"/>
            <ac:grpSpMk id="92" creationId="{AB296BC3-117E-53D4-FC28-F3D26C021FAB}"/>
          </ac:grpSpMkLst>
        </pc:grpChg>
        <pc:grpChg chg="mod">
          <ac:chgData name="Alex Drenea" userId="ce31b3b0-d50b-419c-bff1-98e4c71466e7" providerId="ADAL" clId="{02B89A43-57FC-4473-9E2D-9D0F4260A26D}" dt="2023-02-13T14:27:58.564" v="5620"/>
          <ac:grpSpMkLst>
            <pc:docMk/>
            <pc:sldMk cId="811358829" sldId="2076136103"/>
            <ac:grpSpMk id="93" creationId="{57364F07-43D8-9C9E-8C62-AC2821EBA409}"/>
          </ac:grpSpMkLst>
        </pc:grpChg>
        <pc:grpChg chg="mod">
          <ac:chgData name="Alex Drenea" userId="ce31b3b0-d50b-419c-bff1-98e4c71466e7" providerId="ADAL" clId="{02B89A43-57FC-4473-9E2D-9D0F4260A26D}" dt="2023-02-13T14:27:58.564" v="5620"/>
          <ac:grpSpMkLst>
            <pc:docMk/>
            <pc:sldMk cId="811358829" sldId="2076136103"/>
            <ac:grpSpMk id="94" creationId="{B2046118-5B9A-AAB7-C8C6-03F978A68E7C}"/>
          </ac:grpSpMkLst>
        </pc:grpChg>
        <pc:grpChg chg="mod">
          <ac:chgData name="Alex Drenea" userId="ce31b3b0-d50b-419c-bff1-98e4c71466e7" providerId="ADAL" clId="{02B89A43-57FC-4473-9E2D-9D0F4260A26D}" dt="2023-02-13T14:27:58.564" v="5620"/>
          <ac:grpSpMkLst>
            <pc:docMk/>
            <pc:sldMk cId="811358829" sldId="2076136103"/>
            <ac:grpSpMk id="95" creationId="{991EDF60-6A84-C258-297D-C987B3244993}"/>
          </ac:grpSpMkLst>
        </pc:grpChg>
        <pc:grpChg chg="mod">
          <ac:chgData name="Alex Drenea" userId="ce31b3b0-d50b-419c-bff1-98e4c71466e7" providerId="ADAL" clId="{02B89A43-57FC-4473-9E2D-9D0F4260A26D}" dt="2023-02-13T14:27:58.564" v="5620"/>
          <ac:grpSpMkLst>
            <pc:docMk/>
            <pc:sldMk cId="811358829" sldId="2076136103"/>
            <ac:grpSpMk id="96" creationId="{057E8AB9-B8D0-3797-FF2B-D62D01B39A1A}"/>
          </ac:grpSpMkLst>
        </pc:grpChg>
        <pc:grpChg chg="mod">
          <ac:chgData name="Alex Drenea" userId="ce31b3b0-d50b-419c-bff1-98e4c71466e7" providerId="ADAL" clId="{02B89A43-57FC-4473-9E2D-9D0F4260A26D}" dt="2023-02-13T14:27:58.564" v="5620"/>
          <ac:grpSpMkLst>
            <pc:docMk/>
            <pc:sldMk cId="811358829" sldId="2076136103"/>
            <ac:grpSpMk id="106" creationId="{00035CC3-6861-D74D-1927-CED6CF12DB62}"/>
          </ac:grpSpMkLst>
        </pc:grpChg>
        <pc:grpChg chg="mod">
          <ac:chgData name="Alex Drenea" userId="ce31b3b0-d50b-419c-bff1-98e4c71466e7" providerId="ADAL" clId="{02B89A43-57FC-4473-9E2D-9D0F4260A26D}" dt="2023-02-13T14:27:58.564" v="5620"/>
          <ac:grpSpMkLst>
            <pc:docMk/>
            <pc:sldMk cId="811358829" sldId="2076136103"/>
            <ac:grpSpMk id="108" creationId="{8A9DC1A3-BE75-218C-9625-D68E2D864AF4}"/>
          </ac:grpSpMkLst>
        </pc:grpChg>
        <pc:picChg chg="del">
          <ac:chgData name="Alex Drenea" userId="ce31b3b0-d50b-419c-bff1-98e4c71466e7" providerId="ADAL" clId="{02B89A43-57FC-4473-9E2D-9D0F4260A26D}" dt="2023-02-06T03:07:26.235" v="3391" actId="478"/>
          <ac:picMkLst>
            <pc:docMk/>
            <pc:sldMk cId="811358829" sldId="2076136103"/>
            <ac:picMk id="2" creationId="{6819C7EA-7616-B97C-B4F5-4BCC5D09F179}"/>
          </ac:picMkLst>
        </pc:picChg>
        <pc:picChg chg="mod">
          <ac:chgData name="Alex Drenea" userId="ce31b3b0-d50b-419c-bff1-98e4c71466e7" providerId="ADAL" clId="{02B89A43-57FC-4473-9E2D-9D0F4260A26D}" dt="2023-02-13T00:16:42.858" v="5530"/>
          <ac:picMkLst>
            <pc:docMk/>
            <pc:sldMk cId="811358829" sldId="2076136103"/>
            <ac:picMk id="40" creationId="{E1C47A2C-0578-A008-4F07-BF4B2351CC1C}"/>
          </ac:picMkLst>
        </pc:picChg>
        <pc:picChg chg="mod">
          <ac:chgData name="Alex Drenea" userId="ce31b3b0-d50b-419c-bff1-98e4c71466e7" providerId="ADAL" clId="{02B89A43-57FC-4473-9E2D-9D0F4260A26D}" dt="2023-02-13T00:16:42.858" v="5530"/>
          <ac:picMkLst>
            <pc:docMk/>
            <pc:sldMk cId="811358829" sldId="2076136103"/>
            <ac:picMk id="42" creationId="{55590E5F-9457-3812-152A-BB3DF8612CDF}"/>
          </ac:picMkLst>
        </pc:picChg>
        <pc:picChg chg="mod">
          <ac:chgData name="Alex Drenea" userId="ce31b3b0-d50b-419c-bff1-98e4c71466e7" providerId="ADAL" clId="{02B89A43-57FC-4473-9E2D-9D0F4260A26D}" dt="2023-02-13T00:16:42.858" v="5530"/>
          <ac:picMkLst>
            <pc:docMk/>
            <pc:sldMk cId="811358829" sldId="2076136103"/>
            <ac:picMk id="45" creationId="{4949F32E-AB7E-E601-BF9D-201AFEEE9172}"/>
          </ac:picMkLst>
        </pc:picChg>
        <pc:picChg chg="mod">
          <ac:chgData name="Alex Drenea" userId="ce31b3b0-d50b-419c-bff1-98e4c71466e7" providerId="ADAL" clId="{02B89A43-57FC-4473-9E2D-9D0F4260A26D}" dt="2023-02-13T00:16:42.858" v="5530"/>
          <ac:picMkLst>
            <pc:docMk/>
            <pc:sldMk cId="811358829" sldId="2076136103"/>
            <ac:picMk id="47" creationId="{2A772683-12D6-DE59-FCA6-B89348A1E030}"/>
          </ac:picMkLst>
        </pc:picChg>
        <pc:picChg chg="mod">
          <ac:chgData name="Alex Drenea" userId="ce31b3b0-d50b-419c-bff1-98e4c71466e7" providerId="ADAL" clId="{02B89A43-57FC-4473-9E2D-9D0F4260A26D}" dt="2023-02-13T00:16:42.858" v="5530"/>
          <ac:picMkLst>
            <pc:docMk/>
            <pc:sldMk cId="811358829" sldId="2076136103"/>
            <ac:picMk id="53" creationId="{BC60CA68-4CF0-0461-F65F-6F7EE48CDBCF}"/>
          </ac:picMkLst>
        </pc:picChg>
        <pc:picChg chg="mod">
          <ac:chgData name="Alex Drenea" userId="ce31b3b0-d50b-419c-bff1-98e4c71466e7" providerId="ADAL" clId="{02B89A43-57FC-4473-9E2D-9D0F4260A26D}" dt="2023-02-13T00:16:42.858" v="5530"/>
          <ac:picMkLst>
            <pc:docMk/>
            <pc:sldMk cId="811358829" sldId="2076136103"/>
            <ac:picMk id="61" creationId="{133F0169-1DAB-62F6-10F3-31699F1E6923}"/>
          </ac:picMkLst>
        </pc:picChg>
        <pc:picChg chg="mod">
          <ac:chgData name="Alex Drenea" userId="ce31b3b0-d50b-419c-bff1-98e4c71466e7" providerId="ADAL" clId="{02B89A43-57FC-4473-9E2D-9D0F4260A26D}" dt="2023-02-06T03:07:41.680" v="3392" actId="207"/>
          <ac:picMkLst>
            <pc:docMk/>
            <pc:sldMk cId="811358829" sldId="2076136103"/>
            <ac:picMk id="69" creationId="{E6DD3CA1-C308-79DC-02B1-863F1DC80B07}"/>
          </ac:picMkLst>
        </pc:picChg>
        <pc:picChg chg="mod">
          <ac:chgData name="Alex Drenea" userId="ce31b3b0-d50b-419c-bff1-98e4c71466e7" providerId="ADAL" clId="{02B89A43-57FC-4473-9E2D-9D0F4260A26D}" dt="2023-02-13T00:16:42.858" v="5530"/>
          <ac:picMkLst>
            <pc:docMk/>
            <pc:sldMk cId="811358829" sldId="2076136103"/>
            <ac:picMk id="70" creationId="{744C836D-DB36-3A9F-4B66-278BCB83867C}"/>
          </ac:picMkLst>
        </pc:picChg>
        <pc:picChg chg="mod">
          <ac:chgData name="Alex Drenea" userId="ce31b3b0-d50b-419c-bff1-98e4c71466e7" providerId="ADAL" clId="{02B89A43-57FC-4473-9E2D-9D0F4260A26D}" dt="2023-02-13T00:16:42.858" v="5530"/>
          <ac:picMkLst>
            <pc:docMk/>
            <pc:sldMk cId="811358829" sldId="2076136103"/>
            <ac:picMk id="79" creationId="{460A02D8-F3F1-7550-70DE-E5333B313ED0}"/>
          </ac:picMkLst>
        </pc:picChg>
        <pc:picChg chg="mod">
          <ac:chgData name="Alex Drenea" userId="ce31b3b0-d50b-419c-bff1-98e4c71466e7" providerId="ADAL" clId="{02B89A43-57FC-4473-9E2D-9D0F4260A26D}" dt="2023-02-13T00:16:42.858" v="5530"/>
          <ac:picMkLst>
            <pc:docMk/>
            <pc:sldMk cId="811358829" sldId="2076136103"/>
            <ac:picMk id="81" creationId="{33B33538-991C-37D4-4258-F8E128CA91C1}"/>
          </ac:picMkLst>
        </pc:picChg>
        <pc:picChg chg="mod">
          <ac:chgData name="Alex Drenea" userId="ce31b3b0-d50b-419c-bff1-98e4c71466e7" providerId="ADAL" clId="{02B89A43-57FC-4473-9E2D-9D0F4260A26D}" dt="2023-02-13T00:16:42.858" v="5530"/>
          <ac:picMkLst>
            <pc:docMk/>
            <pc:sldMk cId="811358829" sldId="2076136103"/>
            <ac:picMk id="83" creationId="{FBA8160F-695A-D392-89F3-4E1606476FF7}"/>
          </ac:picMkLst>
        </pc:picChg>
        <pc:picChg chg="mod">
          <ac:chgData name="Alex Drenea" userId="ce31b3b0-d50b-419c-bff1-98e4c71466e7" providerId="ADAL" clId="{02B89A43-57FC-4473-9E2D-9D0F4260A26D}" dt="2023-02-13T00:16:42.858" v="5530"/>
          <ac:picMkLst>
            <pc:docMk/>
            <pc:sldMk cId="811358829" sldId="2076136103"/>
            <ac:picMk id="85" creationId="{36ED273A-A1EF-1AD3-788E-669AA4733A11}"/>
          </ac:picMkLst>
        </pc:picChg>
        <pc:picChg chg="mod">
          <ac:chgData name="Alex Drenea" userId="ce31b3b0-d50b-419c-bff1-98e4c71466e7" providerId="ADAL" clId="{02B89A43-57FC-4473-9E2D-9D0F4260A26D}" dt="2023-02-13T14:27:58.564" v="5620"/>
          <ac:picMkLst>
            <pc:docMk/>
            <pc:sldMk cId="811358829" sldId="2076136103"/>
            <ac:picMk id="110" creationId="{60AF4B16-AA81-42CB-AB28-EE597F5C39D8}"/>
          </ac:picMkLst>
        </pc:picChg>
        <pc:picChg chg="mod">
          <ac:chgData name="Alex Drenea" userId="ce31b3b0-d50b-419c-bff1-98e4c71466e7" providerId="ADAL" clId="{02B89A43-57FC-4473-9E2D-9D0F4260A26D}" dt="2023-02-13T14:27:58.564" v="5620"/>
          <ac:picMkLst>
            <pc:docMk/>
            <pc:sldMk cId="811358829" sldId="2076136103"/>
            <ac:picMk id="112" creationId="{6BBB3C6F-9254-B093-A87C-6572A1871380}"/>
          </ac:picMkLst>
        </pc:picChg>
        <pc:picChg chg="mod">
          <ac:chgData name="Alex Drenea" userId="ce31b3b0-d50b-419c-bff1-98e4c71466e7" providerId="ADAL" clId="{02B89A43-57FC-4473-9E2D-9D0F4260A26D}" dt="2023-02-13T14:27:58.564" v="5620"/>
          <ac:picMkLst>
            <pc:docMk/>
            <pc:sldMk cId="811358829" sldId="2076136103"/>
            <ac:picMk id="114" creationId="{FD35231D-1896-148C-1E24-D7AACA589FB2}"/>
          </ac:picMkLst>
        </pc:picChg>
        <pc:picChg chg="mod">
          <ac:chgData name="Alex Drenea" userId="ce31b3b0-d50b-419c-bff1-98e4c71466e7" providerId="ADAL" clId="{02B89A43-57FC-4473-9E2D-9D0F4260A26D}" dt="2023-02-13T14:27:58.564" v="5620"/>
          <ac:picMkLst>
            <pc:docMk/>
            <pc:sldMk cId="811358829" sldId="2076136103"/>
            <ac:picMk id="116" creationId="{37E9E0D2-1748-176E-A5A4-E07AA398500E}"/>
          </ac:picMkLst>
        </pc:picChg>
        <pc:picChg chg="mod">
          <ac:chgData name="Alex Drenea" userId="ce31b3b0-d50b-419c-bff1-98e4c71466e7" providerId="ADAL" clId="{02B89A43-57FC-4473-9E2D-9D0F4260A26D}" dt="2023-02-13T14:27:58.564" v="5620"/>
          <ac:picMkLst>
            <pc:docMk/>
            <pc:sldMk cId="811358829" sldId="2076136103"/>
            <ac:picMk id="118" creationId="{9480FD91-6416-329F-FE65-358C5FAEA2B3}"/>
          </ac:picMkLst>
        </pc:picChg>
        <pc:picChg chg="mod">
          <ac:chgData name="Alex Drenea" userId="ce31b3b0-d50b-419c-bff1-98e4c71466e7" providerId="ADAL" clId="{02B89A43-57FC-4473-9E2D-9D0F4260A26D}" dt="2023-02-13T14:27:58.564" v="5620"/>
          <ac:picMkLst>
            <pc:docMk/>
            <pc:sldMk cId="811358829" sldId="2076136103"/>
            <ac:picMk id="120" creationId="{DF094DBC-36BF-1494-E9B3-4143BDC1707B}"/>
          </ac:picMkLst>
        </pc:picChg>
        <pc:picChg chg="mod">
          <ac:chgData name="Alex Drenea" userId="ce31b3b0-d50b-419c-bff1-98e4c71466e7" providerId="ADAL" clId="{02B89A43-57FC-4473-9E2D-9D0F4260A26D}" dt="2023-02-13T14:27:58.564" v="5620"/>
          <ac:picMkLst>
            <pc:docMk/>
            <pc:sldMk cId="811358829" sldId="2076136103"/>
            <ac:picMk id="122" creationId="{DF911258-A108-674A-6F40-C3302B0C0504}"/>
          </ac:picMkLst>
        </pc:picChg>
        <pc:picChg chg="mod">
          <ac:chgData name="Alex Drenea" userId="ce31b3b0-d50b-419c-bff1-98e4c71466e7" providerId="ADAL" clId="{02B89A43-57FC-4473-9E2D-9D0F4260A26D}" dt="2023-02-13T14:27:58.564" v="5620"/>
          <ac:picMkLst>
            <pc:docMk/>
            <pc:sldMk cId="811358829" sldId="2076136103"/>
            <ac:picMk id="124" creationId="{E8F1307E-E5BF-A8BD-3D99-FC7E4D9B5942}"/>
          </ac:picMkLst>
        </pc:picChg>
        <pc:picChg chg="mod">
          <ac:chgData name="Alex Drenea" userId="ce31b3b0-d50b-419c-bff1-98e4c71466e7" providerId="ADAL" clId="{02B89A43-57FC-4473-9E2D-9D0F4260A26D}" dt="2023-02-13T14:27:58.564" v="5620"/>
          <ac:picMkLst>
            <pc:docMk/>
            <pc:sldMk cId="811358829" sldId="2076136103"/>
            <ac:picMk id="126" creationId="{B4EB613D-BFDB-FC99-D031-CB4A57C818DA}"/>
          </ac:picMkLst>
        </pc:picChg>
        <pc:picChg chg="mod">
          <ac:chgData name="Alex Drenea" userId="ce31b3b0-d50b-419c-bff1-98e4c71466e7" providerId="ADAL" clId="{02B89A43-57FC-4473-9E2D-9D0F4260A26D}" dt="2023-02-13T14:27:58.564" v="5620"/>
          <ac:picMkLst>
            <pc:docMk/>
            <pc:sldMk cId="811358829" sldId="2076136103"/>
            <ac:picMk id="128" creationId="{EBC1263E-3BAF-60FC-6C8E-4D383C5CF6C8}"/>
          </ac:picMkLst>
        </pc:picChg>
        <pc:picChg chg="mod">
          <ac:chgData name="Alex Drenea" userId="ce31b3b0-d50b-419c-bff1-98e4c71466e7" providerId="ADAL" clId="{02B89A43-57FC-4473-9E2D-9D0F4260A26D}" dt="2023-02-13T14:27:58.564" v="5620"/>
          <ac:picMkLst>
            <pc:docMk/>
            <pc:sldMk cId="811358829" sldId="2076136103"/>
            <ac:picMk id="130" creationId="{577B906B-2CC0-1440-79D0-4BA549F935AF}"/>
          </ac:picMkLst>
        </pc:picChg>
        <pc:picChg chg="add mod">
          <ac:chgData name="Alex Drenea" userId="ce31b3b0-d50b-419c-bff1-98e4c71466e7" providerId="ADAL" clId="{02B89A43-57FC-4473-9E2D-9D0F4260A26D}" dt="2023-02-21T01:32:35.388" v="7346" actId="1038"/>
          <ac:picMkLst>
            <pc:docMk/>
            <pc:sldMk cId="811358829" sldId="2076136103"/>
            <ac:picMk id="132" creationId="{CF11BEC6-1DAC-F566-F487-E14A6CABBF8E}"/>
          </ac:picMkLst>
        </pc:picChg>
        <pc:cxnChg chg="mod">
          <ac:chgData name="Alex Drenea" userId="ce31b3b0-d50b-419c-bff1-98e4c71466e7" providerId="ADAL" clId="{02B89A43-57FC-4473-9E2D-9D0F4260A26D}" dt="2023-02-13T00:16:42.858" v="5530"/>
          <ac:cxnSpMkLst>
            <pc:docMk/>
            <pc:sldMk cId="811358829" sldId="2076136103"/>
            <ac:cxnSpMk id="20" creationId="{E61214DF-5240-4F0C-3A7F-48FF6F862A74}"/>
          </ac:cxnSpMkLst>
        </pc:cxnChg>
        <pc:cxnChg chg="mod">
          <ac:chgData name="Alex Drenea" userId="ce31b3b0-d50b-419c-bff1-98e4c71466e7" providerId="ADAL" clId="{02B89A43-57FC-4473-9E2D-9D0F4260A26D}" dt="2023-02-13T00:16:42.858" v="5530"/>
          <ac:cxnSpMkLst>
            <pc:docMk/>
            <pc:sldMk cId="811358829" sldId="2076136103"/>
            <ac:cxnSpMk id="22" creationId="{842DA955-013D-9441-F17C-DFBEEB684469}"/>
          </ac:cxnSpMkLst>
        </pc:cxnChg>
        <pc:cxnChg chg="mod">
          <ac:chgData name="Alex Drenea" userId="ce31b3b0-d50b-419c-bff1-98e4c71466e7" providerId="ADAL" clId="{02B89A43-57FC-4473-9E2D-9D0F4260A26D}" dt="2023-02-13T00:16:42.858" v="5530"/>
          <ac:cxnSpMkLst>
            <pc:docMk/>
            <pc:sldMk cId="811358829" sldId="2076136103"/>
            <ac:cxnSpMk id="23" creationId="{AA9C5D37-86CE-79E8-2924-08C3BD264E37}"/>
          </ac:cxnSpMkLst>
        </pc:cxnChg>
        <pc:cxnChg chg="mod">
          <ac:chgData name="Alex Drenea" userId="ce31b3b0-d50b-419c-bff1-98e4c71466e7" providerId="ADAL" clId="{02B89A43-57FC-4473-9E2D-9D0F4260A26D}" dt="2023-02-13T14:27:56.679" v="5618" actId="478"/>
          <ac:cxnSpMkLst>
            <pc:docMk/>
            <pc:sldMk cId="811358829" sldId="2076136103"/>
            <ac:cxnSpMk id="24" creationId="{F2CD2172-2E42-46D0-A59F-608E717B1F13}"/>
          </ac:cxnSpMkLst>
        </pc:cxnChg>
        <pc:cxnChg chg="mod">
          <ac:chgData name="Alex Drenea" userId="ce31b3b0-d50b-419c-bff1-98e4c71466e7" providerId="ADAL" clId="{02B89A43-57FC-4473-9E2D-9D0F4260A26D}" dt="2023-02-13T14:27:56.679" v="5618" actId="478"/>
          <ac:cxnSpMkLst>
            <pc:docMk/>
            <pc:sldMk cId="811358829" sldId="2076136103"/>
            <ac:cxnSpMk id="25" creationId="{7BFEEC23-14BE-8D83-C645-24AF4D14F6A2}"/>
          </ac:cxnSpMkLst>
        </pc:cxnChg>
        <pc:cxnChg chg="mod">
          <ac:chgData name="Alex Drenea" userId="ce31b3b0-d50b-419c-bff1-98e4c71466e7" providerId="ADAL" clId="{02B89A43-57FC-4473-9E2D-9D0F4260A26D}" dt="2023-02-13T14:27:56.679" v="5618" actId="478"/>
          <ac:cxnSpMkLst>
            <pc:docMk/>
            <pc:sldMk cId="811358829" sldId="2076136103"/>
            <ac:cxnSpMk id="27" creationId="{57C0BE03-F3A2-FD06-00B8-FA38FE05A084}"/>
          </ac:cxnSpMkLst>
        </pc:cxnChg>
        <pc:cxnChg chg="mod">
          <ac:chgData name="Alex Drenea" userId="ce31b3b0-d50b-419c-bff1-98e4c71466e7" providerId="ADAL" clId="{02B89A43-57FC-4473-9E2D-9D0F4260A26D}" dt="2023-02-13T00:16:42.858" v="5530"/>
          <ac:cxnSpMkLst>
            <pc:docMk/>
            <pc:sldMk cId="811358829" sldId="2076136103"/>
            <ac:cxnSpMk id="29" creationId="{FA1C2BA6-880C-00F0-8D48-CE63605B7B5F}"/>
          </ac:cxnSpMkLst>
        </pc:cxnChg>
        <pc:cxnChg chg="mod">
          <ac:chgData name="Alex Drenea" userId="ce31b3b0-d50b-419c-bff1-98e4c71466e7" providerId="ADAL" clId="{02B89A43-57FC-4473-9E2D-9D0F4260A26D}" dt="2023-02-13T00:16:42.858" v="5530"/>
          <ac:cxnSpMkLst>
            <pc:docMk/>
            <pc:sldMk cId="811358829" sldId="2076136103"/>
            <ac:cxnSpMk id="31" creationId="{5B6D307C-8C87-5E19-93E0-09D8105C041C}"/>
          </ac:cxnSpMkLst>
        </pc:cxnChg>
        <pc:cxnChg chg="mod">
          <ac:chgData name="Alex Drenea" userId="ce31b3b0-d50b-419c-bff1-98e4c71466e7" providerId="ADAL" clId="{02B89A43-57FC-4473-9E2D-9D0F4260A26D}" dt="2023-02-13T14:27:56.679" v="5618" actId="478"/>
          <ac:cxnSpMkLst>
            <pc:docMk/>
            <pc:sldMk cId="811358829" sldId="2076136103"/>
            <ac:cxnSpMk id="33" creationId="{A31EE85A-FA02-B4CA-A57A-CC1E531FED68}"/>
          </ac:cxnSpMkLst>
        </pc:cxnChg>
        <pc:cxnChg chg="mod">
          <ac:chgData name="Alex Drenea" userId="ce31b3b0-d50b-419c-bff1-98e4c71466e7" providerId="ADAL" clId="{02B89A43-57FC-4473-9E2D-9D0F4260A26D}" dt="2023-02-13T14:27:56.679" v="5618" actId="478"/>
          <ac:cxnSpMkLst>
            <pc:docMk/>
            <pc:sldMk cId="811358829" sldId="2076136103"/>
            <ac:cxnSpMk id="37" creationId="{2714633B-599D-53AD-BC15-B26D058ECCB7}"/>
          </ac:cxnSpMkLst>
        </pc:cxnChg>
        <pc:cxnChg chg="mod">
          <ac:chgData name="Alex Drenea" userId="ce31b3b0-d50b-419c-bff1-98e4c71466e7" providerId="ADAL" clId="{02B89A43-57FC-4473-9E2D-9D0F4260A26D}" dt="2023-02-13T00:16:42.858" v="5530"/>
          <ac:cxnSpMkLst>
            <pc:docMk/>
            <pc:sldMk cId="811358829" sldId="2076136103"/>
            <ac:cxnSpMk id="39" creationId="{49F8E4BA-6615-6A74-9656-2B11B0D9B956}"/>
          </ac:cxnSpMkLst>
        </pc:cxnChg>
        <pc:cxnChg chg="mod">
          <ac:chgData name="Alex Drenea" userId="ce31b3b0-d50b-419c-bff1-98e4c71466e7" providerId="ADAL" clId="{02B89A43-57FC-4473-9E2D-9D0F4260A26D}" dt="2023-02-13T14:27:58.209" v="5619" actId="478"/>
          <ac:cxnSpMkLst>
            <pc:docMk/>
            <pc:sldMk cId="811358829" sldId="2076136103"/>
            <ac:cxnSpMk id="48" creationId="{7D675D19-4D70-37B7-2E1D-EBA049B9ABA1}"/>
          </ac:cxnSpMkLst>
        </pc:cxnChg>
        <pc:cxnChg chg="mod">
          <ac:chgData name="Alex Drenea" userId="ce31b3b0-d50b-419c-bff1-98e4c71466e7" providerId="ADAL" clId="{02B89A43-57FC-4473-9E2D-9D0F4260A26D}" dt="2023-02-13T14:27:58.209" v="5619" actId="478"/>
          <ac:cxnSpMkLst>
            <pc:docMk/>
            <pc:sldMk cId="811358829" sldId="2076136103"/>
            <ac:cxnSpMk id="51" creationId="{425C316D-E1EF-C624-75C6-E6CF356B4E4D}"/>
          </ac:cxnSpMkLst>
        </pc:cxnChg>
        <pc:cxnChg chg="mod">
          <ac:chgData name="Alex Drenea" userId="ce31b3b0-d50b-419c-bff1-98e4c71466e7" providerId="ADAL" clId="{02B89A43-57FC-4473-9E2D-9D0F4260A26D}" dt="2023-02-13T14:27:58.209" v="5619" actId="478"/>
          <ac:cxnSpMkLst>
            <pc:docMk/>
            <pc:sldMk cId="811358829" sldId="2076136103"/>
            <ac:cxnSpMk id="55" creationId="{7152F919-BEEE-10E2-22B4-4F152BD65487}"/>
          </ac:cxnSpMkLst>
        </pc:cxnChg>
        <pc:cxnChg chg="mod">
          <ac:chgData name="Alex Drenea" userId="ce31b3b0-d50b-419c-bff1-98e4c71466e7" providerId="ADAL" clId="{02B89A43-57FC-4473-9E2D-9D0F4260A26D}" dt="2023-02-13T14:27:58.564" v="5620"/>
          <ac:cxnSpMkLst>
            <pc:docMk/>
            <pc:sldMk cId="811358829" sldId="2076136103"/>
            <ac:cxnSpMk id="97" creationId="{D30E6A48-57C4-47A3-365F-B263C60A87E5}"/>
          </ac:cxnSpMkLst>
        </pc:cxnChg>
        <pc:cxnChg chg="mod">
          <ac:chgData name="Alex Drenea" userId="ce31b3b0-d50b-419c-bff1-98e4c71466e7" providerId="ADAL" clId="{02B89A43-57FC-4473-9E2D-9D0F4260A26D}" dt="2023-02-13T14:27:58.564" v="5620"/>
          <ac:cxnSpMkLst>
            <pc:docMk/>
            <pc:sldMk cId="811358829" sldId="2076136103"/>
            <ac:cxnSpMk id="98" creationId="{0DB62114-D64F-9852-1886-0206183FC33F}"/>
          </ac:cxnSpMkLst>
        </pc:cxnChg>
        <pc:cxnChg chg="mod">
          <ac:chgData name="Alex Drenea" userId="ce31b3b0-d50b-419c-bff1-98e4c71466e7" providerId="ADAL" clId="{02B89A43-57FC-4473-9E2D-9D0F4260A26D}" dt="2023-02-13T14:27:58.564" v="5620"/>
          <ac:cxnSpMkLst>
            <pc:docMk/>
            <pc:sldMk cId="811358829" sldId="2076136103"/>
            <ac:cxnSpMk id="99" creationId="{E4910F7A-38A3-9496-B8FB-7F3CDB55A7BC}"/>
          </ac:cxnSpMkLst>
        </pc:cxnChg>
        <pc:cxnChg chg="mod">
          <ac:chgData name="Alex Drenea" userId="ce31b3b0-d50b-419c-bff1-98e4c71466e7" providerId="ADAL" clId="{02B89A43-57FC-4473-9E2D-9D0F4260A26D}" dt="2023-02-13T14:27:58.564" v="5620"/>
          <ac:cxnSpMkLst>
            <pc:docMk/>
            <pc:sldMk cId="811358829" sldId="2076136103"/>
            <ac:cxnSpMk id="100" creationId="{2614E595-7B14-81AC-0F61-4F761C600198}"/>
          </ac:cxnSpMkLst>
        </pc:cxnChg>
        <pc:cxnChg chg="mod">
          <ac:chgData name="Alex Drenea" userId="ce31b3b0-d50b-419c-bff1-98e4c71466e7" providerId="ADAL" clId="{02B89A43-57FC-4473-9E2D-9D0F4260A26D}" dt="2023-02-13T14:27:58.564" v="5620"/>
          <ac:cxnSpMkLst>
            <pc:docMk/>
            <pc:sldMk cId="811358829" sldId="2076136103"/>
            <ac:cxnSpMk id="101" creationId="{5B6EF4E9-4E31-9376-9F23-CA5E2D25C573}"/>
          </ac:cxnSpMkLst>
        </pc:cxnChg>
        <pc:cxnChg chg="mod">
          <ac:chgData name="Alex Drenea" userId="ce31b3b0-d50b-419c-bff1-98e4c71466e7" providerId="ADAL" clId="{02B89A43-57FC-4473-9E2D-9D0F4260A26D}" dt="2023-02-13T14:27:58.564" v="5620"/>
          <ac:cxnSpMkLst>
            <pc:docMk/>
            <pc:sldMk cId="811358829" sldId="2076136103"/>
            <ac:cxnSpMk id="102" creationId="{DAACE8C5-45EE-564C-865F-8B448B323E8C}"/>
          </ac:cxnSpMkLst>
        </pc:cxnChg>
        <pc:cxnChg chg="mod">
          <ac:chgData name="Alex Drenea" userId="ce31b3b0-d50b-419c-bff1-98e4c71466e7" providerId="ADAL" clId="{02B89A43-57FC-4473-9E2D-9D0F4260A26D}" dt="2023-02-13T14:27:58.564" v="5620"/>
          <ac:cxnSpMkLst>
            <pc:docMk/>
            <pc:sldMk cId="811358829" sldId="2076136103"/>
            <ac:cxnSpMk id="103" creationId="{CA8C5298-C295-E140-5C93-1325A6E3FA99}"/>
          </ac:cxnSpMkLst>
        </pc:cxnChg>
        <pc:cxnChg chg="mod">
          <ac:chgData name="Alex Drenea" userId="ce31b3b0-d50b-419c-bff1-98e4c71466e7" providerId="ADAL" clId="{02B89A43-57FC-4473-9E2D-9D0F4260A26D}" dt="2023-02-13T14:27:58.564" v="5620"/>
          <ac:cxnSpMkLst>
            <pc:docMk/>
            <pc:sldMk cId="811358829" sldId="2076136103"/>
            <ac:cxnSpMk id="104" creationId="{723F0132-6B80-E68A-BD92-CB10125BC708}"/>
          </ac:cxnSpMkLst>
        </pc:cxnChg>
        <pc:cxnChg chg="mod">
          <ac:chgData name="Alex Drenea" userId="ce31b3b0-d50b-419c-bff1-98e4c71466e7" providerId="ADAL" clId="{02B89A43-57FC-4473-9E2D-9D0F4260A26D}" dt="2023-02-13T14:27:58.564" v="5620"/>
          <ac:cxnSpMkLst>
            <pc:docMk/>
            <pc:sldMk cId="811358829" sldId="2076136103"/>
            <ac:cxnSpMk id="105" creationId="{3769C66D-1065-A56F-63FB-43EA84B4F2EA}"/>
          </ac:cxnSpMkLst>
        </pc:cxnChg>
        <pc:cxnChg chg="mod">
          <ac:chgData name="Alex Drenea" userId="ce31b3b0-d50b-419c-bff1-98e4c71466e7" providerId="ADAL" clId="{02B89A43-57FC-4473-9E2D-9D0F4260A26D}" dt="2023-02-13T14:27:58.564" v="5620"/>
          <ac:cxnSpMkLst>
            <pc:docMk/>
            <pc:sldMk cId="811358829" sldId="2076136103"/>
            <ac:cxnSpMk id="107" creationId="{5C298B4D-9C21-07BB-CD04-25D22A259E65}"/>
          </ac:cxnSpMkLst>
        </pc:cxnChg>
        <pc:cxnChg chg="mod">
          <ac:chgData name="Alex Drenea" userId="ce31b3b0-d50b-419c-bff1-98e4c71466e7" providerId="ADAL" clId="{02B89A43-57FC-4473-9E2D-9D0F4260A26D}" dt="2023-02-13T14:27:58.564" v="5620"/>
          <ac:cxnSpMkLst>
            <pc:docMk/>
            <pc:sldMk cId="811358829" sldId="2076136103"/>
            <ac:cxnSpMk id="109" creationId="{55D498E3-2A95-207E-EF4E-3C3FF52002E7}"/>
          </ac:cxnSpMkLst>
        </pc:cxnChg>
      </pc:sldChg>
      <pc:sldChg chg="addSp modSp add del mod ord modNotesTx">
        <pc:chgData name="Alex Drenea" userId="ce31b3b0-d50b-419c-bff1-98e4c71466e7" providerId="ADAL" clId="{02B89A43-57FC-4473-9E2D-9D0F4260A26D}" dt="2023-02-06T15:12:41.812" v="5268" actId="47"/>
        <pc:sldMkLst>
          <pc:docMk/>
          <pc:sldMk cId="3239816839" sldId="2076136104"/>
        </pc:sldMkLst>
        <pc:spChg chg="mod">
          <ac:chgData name="Alex Drenea" userId="ce31b3b0-d50b-419c-bff1-98e4c71466e7" providerId="ADAL" clId="{02B89A43-57FC-4473-9E2D-9D0F4260A26D}" dt="2023-02-06T03:09:20.292" v="3699" actId="5793"/>
          <ac:spMkLst>
            <pc:docMk/>
            <pc:sldMk cId="3239816839" sldId="2076136104"/>
            <ac:spMk id="3" creationId="{8D062CD3-8D88-46A1-545D-48CCAF97BC40}"/>
          </ac:spMkLst>
        </pc:spChg>
        <pc:spChg chg="mod">
          <ac:chgData name="Alex Drenea" userId="ce31b3b0-d50b-419c-bff1-98e4c71466e7" providerId="ADAL" clId="{02B89A43-57FC-4473-9E2D-9D0F4260A26D}" dt="2023-02-06T03:09:23.600" v="3707" actId="20577"/>
          <ac:spMkLst>
            <pc:docMk/>
            <pc:sldMk cId="3239816839" sldId="2076136104"/>
            <ac:spMk id="4" creationId="{8D96AC4F-86B2-5B6A-63E4-6EE5B060536C}"/>
          </ac:spMkLst>
        </pc:spChg>
        <pc:spChg chg="mod">
          <ac:chgData name="Alex Drenea" userId="ce31b3b0-d50b-419c-bff1-98e4c71466e7" providerId="ADAL" clId="{02B89A43-57FC-4473-9E2D-9D0F4260A26D}" dt="2023-02-06T03:08:23.746" v="3478" actId="20577"/>
          <ac:spMkLst>
            <pc:docMk/>
            <pc:sldMk cId="3239816839" sldId="2076136104"/>
            <ac:spMk id="12" creationId="{BD26E096-3727-5E10-1ADA-53449E1FBDDE}"/>
          </ac:spMkLst>
        </pc:spChg>
        <pc:picChg chg="add mod">
          <ac:chgData name="Alex Drenea" userId="ce31b3b0-d50b-419c-bff1-98e4c71466e7" providerId="ADAL" clId="{02B89A43-57FC-4473-9E2D-9D0F4260A26D}" dt="2023-02-06T03:09:56.789" v="3716" actId="1037"/>
          <ac:picMkLst>
            <pc:docMk/>
            <pc:sldMk cId="3239816839" sldId="2076136104"/>
            <ac:picMk id="2" creationId="{2280515B-0799-6FDF-56E2-22BDA72CD602}"/>
          </ac:picMkLst>
        </pc:picChg>
        <pc:picChg chg="mod">
          <ac:chgData name="Alex Drenea" userId="ce31b3b0-d50b-419c-bff1-98e4c71466e7" providerId="ADAL" clId="{02B89A43-57FC-4473-9E2D-9D0F4260A26D}" dt="2023-02-06T03:09:35.772" v="3708" actId="207"/>
          <ac:picMkLst>
            <pc:docMk/>
            <pc:sldMk cId="3239816839" sldId="2076136104"/>
            <ac:picMk id="69" creationId="{E6DD3CA1-C308-79DC-02B1-863F1DC80B07}"/>
          </ac:picMkLst>
        </pc:picChg>
      </pc:sldChg>
      <pc:sldChg chg="modSp new mod">
        <pc:chgData name="Alex Drenea" userId="ce31b3b0-d50b-419c-bff1-98e4c71466e7" providerId="ADAL" clId="{02B89A43-57FC-4473-9E2D-9D0F4260A26D}" dt="2023-02-21T01:23:30.426" v="6698" actId="20577"/>
        <pc:sldMkLst>
          <pc:docMk/>
          <pc:sldMk cId="3520610911" sldId="2076136105"/>
        </pc:sldMkLst>
        <pc:spChg chg="mod">
          <ac:chgData name="Alex Drenea" userId="ce31b3b0-d50b-419c-bff1-98e4c71466e7" providerId="ADAL" clId="{02B89A43-57FC-4473-9E2D-9D0F4260A26D}" dt="2023-02-21T01:22:13.036" v="6646" actId="1076"/>
          <ac:spMkLst>
            <pc:docMk/>
            <pc:sldMk cId="3520610911" sldId="2076136105"/>
            <ac:spMk id="2" creationId="{15EDFA05-CA9E-7A22-2019-C55120B8E865}"/>
          </ac:spMkLst>
        </pc:spChg>
        <pc:spChg chg="mod">
          <ac:chgData name="Alex Drenea" userId="ce31b3b0-d50b-419c-bff1-98e4c71466e7" providerId="ADAL" clId="{02B89A43-57FC-4473-9E2D-9D0F4260A26D}" dt="2023-02-21T01:23:30.426" v="6698" actId="20577"/>
          <ac:spMkLst>
            <pc:docMk/>
            <pc:sldMk cId="3520610911" sldId="2076136105"/>
            <ac:spMk id="3" creationId="{E98063D7-F1E1-C700-616D-0ED57A5DE437}"/>
          </ac:spMkLst>
        </pc:spChg>
      </pc:sldChg>
      <pc:sldChg chg="addSp delSp modSp add mod ord">
        <pc:chgData name="Alex Drenea" userId="ce31b3b0-d50b-419c-bff1-98e4c71466e7" providerId="ADAL" clId="{02B89A43-57FC-4473-9E2D-9D0F4260A26D}" dt="2023-02-21T01:32:15.472" v="7338" actId="1037"/>
        <pc:sldMkLst>
          <pc:docMk/>
          <pc:sldMk cId="1045647846" sldId="2076136106"/>
        </pc:sldMkLst>
        <pc:spChg chg="mod">
          <ac:chgData name="Alex Drenea" userId="ce31b3b0-d50b-419c-bff1-98e4c71466e7" providerId="ADAL" clId="{02B89A43-57FC-4473-9E2D-9D0F4260A26D}" dt="2023-02-21T01:28:00.659" v="7265" actId="1076"/>
          <ac:spMkLst>
            <pc:docMk/>
            <pc:sldMk cId="1045647846" sldId="2076136106"/>
            <ac:spMk id="4" creationId="{8D96AC4F-86B2-5B6A-63E4-6EE5B060536C}"/>
          </ac:spMkLst>
        </pc:spChg>
        <pc:spChg chg="mod">
          <ac:chgData name="Alex Drenea" userId="ce31b3b0-d50b-419c-bff1-98e4c71466e7" providerId="ADAL" clId="{02B89A43-57FC-4473-9E2D-9D0F4260A26D}" dt="2023-02-21T01:26:54.503" v="7252" actId="1076"/>
          <ac:spMkLst>
            <pc:docMk/>
            <pc:sldMk cId="1045647846" sldId="2076136106"/>
            <ac:spMk id="12" creationId="{BD26E096-3727-5E10-1ADA-53449E1FBDDE}"/>
          </ac:spMkLst>
        </pc:spChg>
        <pc:spChg chg="mod">
          <ac:chgData name="Alex Drenea" userId="ce31b3b0-d50b-419c-bff1-98e4c71466e7" providerId="ADAL" clId="{02B89A43-57FC-4473-9E2D-9D0F4260A26D}" dt="2023-02-13T00:15:25.203" v="5484"/>
          <ac:spMkLst>
            <pc:docMk/>
            <pc:sldMk cId="1045647846" sldId="2076136106"/>
            <ac:spMk id="38" creationId="{9A38D36F-364E-E567-BBE9-A26C6CA02862}"/>
          </ac:spMkLst>
        </pc:spChg>
        <pc:spChg chg="mod">
          <ac:chgData name="Alex Drenea" userId="ce31b3b0-d50b-419c-bff1-98e4c71466e7" providerId="ADAL" clId="{02B89A43-57FC-4473-9E2D-9D0F4260A26D}" dt="2023-02-13T00:15:25.203" v="5484"/>
          <ac:spMkLst>
            <pc:docMk/>
            <pc:sldMk cId="1045647846" sldId="2076136106"/>
            <ac:spMk id="40" creationId="{6B67F9DE-DB9A-78AE-4CE8-6F536E31F485}"/>
          </ac:spMkLst>
        </pc:spChg>
        <pc:spChg chg="mod">
          <ac:chgData name="Alex Drenea" userId="ce31b3b0-d50b-419c-bff1-98e4c71466e7" providerId="ADAL" clId="{02B89A43-57FC-4473-9E2D-9D0F4260A26D}" dt="2023-02-13T00:15:25.203" v="5484"/>
          <ac:spMkLst>
            <pc:docMk/>
            <pc:sldMk cId="1045647846" sldId="2076136106"/>
            <ac:spMk id="42" creationId="{AA42723A-B9DF-323E-61D8-F4FF1CC1764E}"/>
          </ac:spMkLst>
        </pc:spChg>
        <pc:spChg chg="mod">
          <ac:chgData name="Alex Drenea" userId="ce31b3b0-d50b-419c-bff1-98e4c71466e7" providerId="ADAL" clId="{02B89A43-57FC-4473-9E2D-9D0F4260A26D}" dt="2023-02-13T00:15:25.203" v="5484"/>
          <ac:spMkLst>
            <pc:docMk/>
            <pc:sldMk cId="1045647846" sldId="2076136106"/>
            <ac:spMk id="45" creationId="{B0FCE79E-45EC-CADC-0F08-F88FAAAB908C}"/>
          </ac:spMkLst>
        </pc:spChg>
        <pc:spChg chg="mod">
          <ac:chgData name="Alex Drenea" userId="ce31b3b0-d50b-419c-bff1-98e4c71466e7" providerId="ADAL" clId="{02B89A43-57FC-4473-9E2D-9D0F4260A26D}" dt="2023-02-13T00:15:25.203" v="5484"/>
          <ac:spMkLst>
            <pc:docMk/>
            <pc:sldMk cId="1045647846" sldId="2076136106"/>
            <ac:spMk id="47" creationId="{B38013C3-1096-0AEA-C154-4E600984AB3B}"/>
          </ac:spMkLst>
        </pc:spChg>
        <pc:spChg chg="mod">
          <ac:chgData name="Alex Drenea" userId="ce31b3b0-d50b-419c-bff1-98e4c71466e7" providerId="ADAL" clId="{02B89A43-57FC-4473-9E2D-9D0F4260A26D}" dt="2023-02-13T00:15:25.203" v="5484"/>
          <ac:spMkLst>
            <pc:docMk/>
            <pc:sldMk cId="1045647846" sldId="2076136106"/>
            <ac:spMk id="53" creationId="{389ABF59-CC36-5FD0-3EB6-DE3B10BD0FA6}"/>
          </ac:spMkLst>
        </pc:spChg>
        <pc:spChg chg="mod">
          <ac:chgData name="Alex Drenea" userId="ce31b3b0-d50b-419c-bff1-98e4c71466e7" providerId="ADAL" clId="{02B89A43-57FC-4473-9E2D-9D0F4260A26D}" dt="2023-02-13T00:15:25.203" v="5484"/>
          <ac:spMkLst>
            <pc:docMk/>
            <pc:sldMk cId="1045647846" sldId="2076136106"/>
            <ac:spMk id="61" creationId="{834652EA-425D-3E6F-D3E4-915AD8FA9E81}"/>
          </ac:spMkLst>
        </pc:spChg>
        <pc:spChg chg="mod">
          <ac:chgData name="Alex Drenea" userId="ce31b3b0-d50b-419c-bff1-98e4c71466e7" providerId="ADAL" clId="{02B89A43-57FC-4473-9E2D-9D0F4260A26D}" dt="2023-02-13T00:15:25.203" v="5484"/>
          <ac:spMkLst>
            <pc:docMk/>
            <pc:sldMk cId="1045647846" sldId="2076136106"/>
            <ac:spMk id="70" creationId="{EB7D5210-2BCA-960F-FB17-BAFF87D05CCB}"/>
          </ac:spMkLst>
        </pc:spChg>
        <pc:spChg chg="mod">
          <ac:chgData name="Alex Drenea" userId="ce31b3b0-d50b-419c-bff1-98e4c71466e7" providerId="ADAL" clId="{02B89A43-57FC-4473-9E2D-9D0F4260A26D}" dt="2023-02-13T00:15:25.203" v="5484"/>
          <ac:spMkLst>
            <pc:docMk/>
            <pc:sldMk cId="1045647846" sldId="2076136106"/>
            <ac:spMk id="79" creationId="{A5D5A1E9-F2BA-17A6-5D83-FB608A8F06DD}"/>
          </ac:spMkLst>
        </pc:spChg>
        <pc:spChg chg="mod">
          <ac:chgData name="Alex Drenea" userId="ce31b3b0-d50b-419c-bff1-98e4c71466e7" providerId="ADAL" clId="{02B89A43-57FC-4473-9E2D-9D0F4260A26D}" dt="2023-02-13T00:16:44.712" v="5531"/>
          <ac:spMkLst>
            <pc:docMk/>
            <pc:sldMk cId="1045647846" sldId="2076136106"/>
            <ac:spMk id="104" creationId="{9C7214C7-BDC7-7BF8-BA88-275C3917D0C2}"/>
          </ac:spMkLst>
        </pc:spChg>
        <pc:spChg chg="mod">
          <ac:chgData name="Alex Drenea" userId="ce31b3b0-d50b-419c-bff1-98e4c71466e7" providerId="ADAL" clId="{02B89A43-57FC-4473-9E2D-9D0F4260A26D}" dt="2023-02-13T00:16:44.712" v="5531"/>
          <ac:spMkLst>
            <pc:docMk/>
            <pc:sldMk cId="1045647846" sldId="2076136106"/>
            <ac:spMk id="106" creationId="{BB43B6A9-D286-78A7-5EBA-C3979291A759}"/>
          </ac:spMkLst>
        </pc:spChg>
        <pc:spChg chg="mod">
          <ac:chgData name="Alex Drenea" userId="ce31b3b0-d50b-419c-bff1-98e4c71466e7" providerId="ADAL" clId="{02B89A43-57FC-4473-9E2D-9D0F4260A26D}" dt="2023-02-13T00:16:44.712" v="5531"/>
          <ac:spMkLst>
            <pc:docMk/>
            <pc:sldMk cId="1045647846" sldId="2076136106"/>
            <ac:spMk id="108" creationId="{40285481-143A-D635-3E43-66E1A743A683}"/>
          </ac:spMkLst>
        </pc:spChg>
        <pc:spChg chg="mod">
          <ac:chgData name="Alex Drenea" userId="ce31b3b0-d50b-419c-bff1-98e4c71466e7" providerId="ADAL" clId="{02B89A43-57FC-4473-9E2D-9D0F4260A26D}" dt="2023-02-13T00:16:44.712" v="5531"/>
          <ac:spMkLst>
            <pc:docMk/>
            <pc:sldMk cId="1045647846" sldId="2076136106"/>
            <ac:spMk id="110" creationId="{A7C38380-A756-B6EC-DD3E-BEDF74F4D27F}"/>
          </ac:spMkLst>
        </pc:spChg>
        <pc:spChg chg="mod">
          <ac:chgData name="Alex Drenea" userId="ce31b3b0-d50b-419c-bff1-98e4c71466e7" providerId="ADAL" clId="{02B89A43-57FC-4473-9E2D-9D0F4260A26D}" dt="2023-02-13T00:16:44.712" v="5531"/>
          <ac:spMkLst>
            <pc:docMk/>
            <pc:sldMk cId="1045647846" sldId="2076136106"/>
            <ac:spMk id="112" creationId="{42332B6D-EDAD-09A1-4797-F00B9E399EE8}"/>
          </ac:spMkLst>
        </pc:spChg>
        <pc:spChg chg="mod">
          <ac:chgData name="Alex Drenea" userId="ce31b3b0-d50b-419c-bff1-98e4c71466e7" providerId="ADAL" clId="{02B89A43-57FC-4473-9E2D-9D0F4260A26D}" dt="2023-02-13T00:16:44.712" v="5531"/>
          <ac:spMkLst>
            <pc:docMk/>
            <pc:sldMk cId="1045647846" sldId="2076136106"/>
            <ac:spMk id="114" creationId="{4ADB50C7-D727-5999-04F1-EB68934957C6}"/>
          </ac:spMkLst>
        </pc:spChg>
        <pc:spChg chg="mod">
          <ac:chgData name="Alex Drenea" userId="ce31b3b0-d50b-419c-bff1-98e4c71466e7" providerId="ADAL" clId="{02B89A43-57FC-4473-9E2D-9D0F4260A26D}" dt="2023-02-13T00:16:44.712" v="5531"/>
          <ac:spMkLst>
            <pc:docMk/>
            <pc:sldMk cId="1045647846" sldId="2076136106"/>
            <ac:spMk id="116" creationId="{E2872205-3C83-4E04-7BF6-D0DB3BCDE466}"/>
          </ac:spMkLst>
        </pc:spChg>
        <pc:spChg chg="mod">
          <ac:chgData name="Alex Drenea" userId="ce31b3b0-d50b-419c-bff1-98e4c71466e7" providerId="ADAL" clId="{02B89A43-57FC-4473-9E2D-9D0F4260A26D}" dt="2023-02-13T00:16:44.712" v="5531"/>
          <ac:spMkLst>
            <pc:docMk/>
            <pc:sldMk cId="1045647846" sldId="2076136106"/>
            <ac:spMk id="118" creationId="{F7FF1AFA-786F-C7B5-CF52-8B25C6FAF418}"/>
          </ac:spMkLst>
        </pc:spChg>
        <pc:spChg chg="mod">
          <ac:chgData name="Alex Drenea" userId="ce31b3b0-d50b-419c-bff1-98e4c71466e7" providerId="ADAL" clId="{02B89A43-57FC-4473-9E2D-9D0F4260A26D}" dt="2023-02-13T00:16:44.712" v="5531"/>
          <ac:spMkLst>
            <pc:docMk/>
            <pc:sldMk cId="1045647846" sldId="2076136106"/>
            <ac:spMk id="120" creationId="{175D5633-1E88-2FAB-10AC-C4418AFD55C0}"/>
          </ac:spMkLst>
        </pc:spChg>
        <pc:spChg chg="mod">
          <ac:chgData name="Alex Drenea" userId="ce31b3b0-d50b-419c-bff1-98e4c71466e7" providerId="ADAL" clId="{02B89A43-57FC-4473-9E2D-9D0F4260A26D}" dt="2023-02-13T00:16:44.712" v="5531"/>
          <ac:spMkLst>
            <pc:docMk/>
            <pc:sldMk cId="1045647846" sldId="2076136106"/>
            <ac:spMk id="122" creationId="{FE990FC4-ED0A-5DCB-1C76-31FD71BED7CA}"/>
          </ac:spMkLst>
        </pc:spChg>
        <pc:spChg chg="mod">
          <ac:chgData name="Alex Drenea" userId="ce31b3b0-d50b-419c-bff1-98e4c71466e7" providerId="ADAL" clId="{02B89A43-57FC-4473-9E2D-9D0F4260A26D}" dt="2023-02-13T00:16:44.712" v="5531"/>
          <ac:spMkLst>
            <pc:docMk/>
            <pc:sldMk cId="1045647846" sldId="2076136106"/>
            <ac:spMk id="124" creationId="{B5DE45F2-EB77-51DB-50A9-C67576E11D1A}"/>
          </ac:spMkLst>
        </pc:spChg>
        <pc:grpChg chg="add del mod">
          <ac:chgData name="Alex Drenea" userId="ce31b3b0-d50b-419c-bff1-98e4c71466e7" providerId="ADAL" clId="{02B89A43-57FC-4473-9E2D-9D0F4260A26D}" dt="2023-02-13T00:15:27.503" v="5486" actId="21"/>
          <ac:grpSpMkLst>
            <pc:docMk/>
            <pc:sldMk cId="1045647846" sldId="2076136106"/>
            <ac:grpSpMk id="5" creationId="{F24522BE-856A-325A-7BA8-D9869BDE9917}"/>
          </ac:grpSpMkLst>
        </pc:grpChg>
        <pc:grpChg chg="mod">
          <ac:chgData name="Alex Drenea" userId="ce31b3b0-d50b-419c-bff1-98e4c71466e7" providerId="ADAL" clId="{02B89A43-57FC-4473-9E2D-9D0F4260A26D}" dt="2023-02-13T00:15:25.203" v="5484"/>
          <ac:grpSpMkLst>
            <pc:docMk/>
            <pc:sldMk cId="1045647846" sldId="2076136106"/>
            <ac:grpSpMk id="6" creationId="{B46379B3-C73E-48DD-8616-94313FC0FED0}"/>
          </ac:grpSpMkLst>
        </pc:grpChg>
        <pc:grpChg chg="mod">
          <ac:chgData name="Alex Drenea" userId="ce31b3b0-d50b-419c-bff1-98e4c71466e7" providerId="ADAL" clId="{02B89A43-57FC-4473-9E2D-9D0F4260A26D}" dt="2023-02-13T00:15:25.203" v="5484"/>
          <ac:grpSpMkLst>
            <pc:docMk/>
            <pc:sldMk cId="1045647846" sldId="2076136106"/>
            <ac:grpSpMk id="7" creationId="{67D234FC-CA1E-0DD9-3009-FD78B65D8375}"/>
          </ac:grpSpMkLst>
        </pc:grpChg>
        <pc:grpChg chg="mod">
          <ac:chgData name="Alex Drenea" userId="ce31b3b0-d50b-419c-bff1-98e4c71466e7" providerId="ADAL" clId="{02B89A43-57FC-4473-9E2D-9D0F4260A26D}" dt="2023-02-13T00:15:25.203" v="5484"/>
          <ac:grpSpMkLst>
            <pc:docMk/>
            <pc:sldMk cId="1045647846" sldId="2076136106"/>
            <ac:grpSpMk id="8" creationId="{C957D696-F27F-B896-6DF4-C8DD24B2AAA8}"/>
          </ac:grpSpMkLst>
        </pc:grpChg>
        <pc:grpChg chg="mod">
          <ac:chgData name="Alex Drenea" userId="ce31b3b0-d50b-419c-bff1-98e4c71466e7" providerId="ADAL" clId="{02B89A43-57FC-4473-9E2D-9D0F4260A26D}" dt="2023-02-13T00:15:25.203" v="5484"/>
          <ac:grpSpMkLst>
            <pc:docMk/>
            <pc:sldMk cId="1045647846" sldId="2076136106"/>
            <ac:grpSpMk id="9" creationId="{A03A8AE5-7FF4-A060-FF3C-86128431DF85}"/>
          </ac:grpSpMkLst>
        </pc:grpChg>
        <pc:grpChg chg="mod">
          <ac:chgData name="Alex Drenea" userId="ce31b3b0-d50b-419c-bff1-98e4c71466e7" providerId="ADAL" clId="{02B89A43-57FC-4473-9E2D-9D0F4260A26D}" dt="2023-02-13T00:15:25.203" v="5484"/>
          <ac:grpSpMkLst>
            <pc:docMk/>
            <pc:sldMk cId="1045647846" sldId="2076136106"/>
            <ac:grpSpMk id="10" creationId="{7FAB4754-48BC-3E9A-86B0-4CEE41A013C0}"/>
          </ac:grpSpMkLst>
        </pc:grpChg>
        <pc:grpChg chg="del">
          <ac:chgData name="Alex Drenea" userId="ce31b3b0-d50b-419c-bff1-98e4c71466e7" providerId="ADAL" clId="{02B89A43-57FC-4473-9E2D-9D0F4260A26D}" dt="2023-02-13T14:26:10.797" v="5594" actId="478"/>
          <ac:grpSpMkLst>
            <pc:docMk/>
            <pc:sldMk cId="1045647846" sldId="2076136106"/>
            <ac:grpSpMk id="11" creationId="{9D397388-8438-AA88-E707-9B5FA5F14138}"/>
          </ac:grpSpMkLst>
        </pc:grpChg>
        <pc:grpChg chg="mod">
          <ac:chgData name="Alex Drenea" userId="ce31b3b0-d50b-419c-bff1-98e4c71466e7" providerId="ADAL" clId="{02B89A43-57FC-4473-9E2D-9D0F4260A26D}" dt="2023-02-13T00:15:25.203" v="5484"/>
          <ac:grpSpMkLst>
            <pc:docMk/>
            <pc:sldMk cId="1045647846" sldId="2076136106"/>
            <ac:grpSpMk id="14" creationId="{AB8BB6BC-8462-D9F4-3FC5-D71808B822AF}"/>
          </ac:grpSpMkLst>
        </pc:grpChg>
        <pc:grpChg chg="mod">
          <ac:chgData name="Alex Drenea" userId="ce31b3b0-d50b-419c-bff1-98e4c71466e7" providerId="ADAL" clId="{02B89A43-57FC-4473-9E2D-9D0F4260A26D}" dt="2023-02-13T00:15:25.203" v="5484"/>
          <ac:grpSpMkLst>
            <pc:docMk/>
            <pc:sldMk cId="1045647846" sldId="2076136106"/>
            <ac:grpSpMk id="16" creationId="{57B25E62-F210-667C-780C-206AE6CE56A5}"/>
          </ac:grpSpMkLst>
        </pc:grpChg>
        <pc:grpChg chg="mod">
          <ac:chgData name="Alex Drenea" userId="ce31b3b0-d50b-419c-bff1-98e4c71466e7" providerId="ADAL" clId="{02B89A43-57FC-4473-9E2D-9D0F4260A26D}" dt="2023-02-13T00:15:25.203" v="5484"/>
          <ac:grpSpMkLst>
            <pc:docMk/>
            <pc:sldMk cId="1045647846" sldId="2076136106"/>
            <ac:grpSpMk id="18" creationId="{0EA81C1F-D589-605D-165C-A9C1446384FE}"/>
          </ac:grpSpMkLst>
        </pc:grpChg>
        <pc:grpChg chg="mod">
          <ac:chgData name="Alex Drenea" userId="ce31b3b0-d50b-419c-bff1-98e4c71466e7" providerId="ADAL" clId="{02B89A43-57FC-4473-9E2D-9D0F4260A26D}" dt="2023-02-13T00:15:25.203" v="5484"/>
          <ac:grpSpMkLst>
            <pc:docMk/>
            <pc:sldMk cId="1045647846" sldId="2076136106"/>
            <ac:grpSpMk id="20" creationId="{CD786A02-7759-E5AD-0E5E-E76D9093892C}"/>
          </ac:grpSpMkLst>
        </pc:grpChg>
        <pc:grpChg chg="add mod">
          <ac:chgData name="Alex Drenea" userId="ce31b3b0-d50b-419c-bff1-98e4c71466e7" providerId="ADAL" clId="{02B89A43-57FC-4473-9E2D-9D0F4260A26D}" dt="2023-02-21T01:29:40.068" v="7289" actId="1076"/>
          <ac:grpSpMkLst>
            <pc:docMk/>
            <pc:sldMk cId="1045647846" sldId="2076136106"/>
            <ac:grpSpMk id="80" creationId="{E437F9AE-7A26-E1A8-F60B-BD6F57D9A668}"/>
          </ac:grpSpMkLst>
        </pc:grpChg>
        <pc:grpChg chg="mod">
          <ac:chgData name="Alex Drenea" userId="ce31b3b0-d50b-419c-bff1-98e4c71466e7" providerId="ADAL" clId="{02B89A43-57FC-4473-9E2D-9D0F4260A26D}" dt="2023-02-13T00:16:44.712" v="5531"/>
          <ac:grpSpMkLst>
            <pc:docMk/>
            <pc:sldMk cId="1045647846" sldId="2076136106"/>
            <ac:grpSpMk id="81" creationId="{7C519C21-D28C-10EC-B516-0ABFCB323BD0}"/>
          </ac:grpSpMkLst>
        </pc:grpChg>
        <pc:grpChg chg="mod">
          <ac:chgData name="Alex Drenea" userId="ce31b3b0-d50b-419c-bff1-98e4c71466e7" providerId="ADAL" clId="{02B89A43-57FC-4473-9E2D-9D0F4260A26D}" dt="2023-02-13T00:16:44.712" v="5531"/>
          <ac:grpSpMkLst>
            <pc:docMk/>
            <pc:sldMk cId="1045647846" sldId="2076136106"/>
            <ac:grpSpMk id="82" creationId="{18C99C9A-423A-8C36-DDA9-33B23504693A}"/>
          </ac:grpSpMkLst>
        </pc:grpChg>
        <pc:grpChg chg="mod">
          <ac:chgData name="Alex Drenea" userId="ce31b3b0-d50b-419c-bff1-98e4c71466e7" providerId="ADAL" clId="{02B89A43-57FC-4473-9E2D-9D0F4260A26D}" dt="2023-02-13T00:16:44.712" v="5531"/>
          <ac:grpSpMkLst>
            <pc:docMk/>
            <pc:sldMk cId="1045647846" sldId="2076136106"/>
            <ac:grpSpMk id="83" creationId="{BA5F1795-42FF-A9D5-2C29-C870FBC613B9}"/>
          </ac:grpSpMkLst>
        </pc:grpChg>
        <pc:grpChg chg="mod">
          <ac:chgData name="Alex Drenea" userId="ce31b3b0-d50b-419c-bff1-98e4c71466e7" providerId="ADAL" clId="{02B89A43-57FC-4473-9E2D-9D0F4260A26D}" dt="2023-02-13T00:16:44.712" v="5531"/>
          <ac:grpSpMkLst>
            <pc:docMk/>
            <pc:sldMk cId="1045647846" sldId="2076136106"/>
            <ac:grpSpMk id="84" creationId="{22005115-1CB3-ABF0-CEDB-18074039393B}"/>
          </ac:grpSpMkLst>
        </pc:grpChg>
        <pc:grpChg chg="mod">
          <ac:chgData name="Alex Drenea" userId="ce31b3b0-d50b-419c-bff1-98e4c71466e7" providerId="ADAL" clId="{02B89A43-57FC-4473-9E2D-9D0F4260A26D}" dt="2023-02-13T00:16:44.712" v="5531"/>
          <ac:grpSpMkLst>
            <pc:docMk/>
            <pc:sldMk cId="1045647846" sldId="2076136106"/>
            <ac:grpSpMk id="85" creationId="{EE20B0D9-85AC-E934-F689-BB0BFBB59CC6}"/>
          </ac:grpSpMkLst>
        </pc:grpChg>
        <pc:grpChg chg="mod">
          <ac:chgData name="Alex Drenea" userId="ce31b3b0-d50b-419c-bff1-98e4c71466e7" providerId="ADAL" clId="{02B89A43-57FC-4473-9E2D-9D0F4260A26D}" dt="2023-02-13T00:16:44.712" v="5531"/>
          <ac:grpSpMkLst>
            <pc:docMk/>
            <pc:sldMk cId="1045647846" sldId="2076136106"/>
            <ac:grpSpMk id="86" creationId="{566CBBD3-49B4-C0AF-A4FA-9DEF0730685A}"/>
          </ac:grpSpMkLst>
        </pc:grpChg>
        <pc:grpChg chg="mod">
          <ac:chgData name="Alex Drenea" userId="ce31b3b0-d50b-419c-bff1-98e4c71466e7" providerId="ADAL" clId="{02B89A43-57FC-4473-9E2D-9D0F4260A26D}" dt="2023-02-13T00:16:44.712" v="5531"/>
          <ac:grpSpMkLst>
            <pc:docMk/>
            <pc:sldMk cId="1045647846" sldId="2076136106"/>
            <ac:grpSpMk id="87" creationId="{49BEC034-BD04-88D2-BF4F-FF07FCE5363A}"/>
          </ac:grpSpMkLst>
        </pc:grpChg>
        <pc:grpChg chg="mod">
          <ac:chgData name="Alex Drenea" userId="ce31b3b0-d50b-419c-bff1-98e4c71466e7" providerId="ADAL" clId="{02B89A43-57FC-4473-9E2D-9D0F4260A26D}" dt="2023-02-13T00:16:44.712" v="5531"/>
          <ac:grpSpMkLst>
            <pc:docMk/>
            <pc:sldMk cId="1045647846" sldId="2076136106"/>
            <ac:grpSpMk id="88" creationId="{66D50E3D-3F84-C147-5D5E-BFE4EE288417}"/>
          </ac:grpSpMkLst>
        </pc:grpChg>
        <pc:grpChg chg="mod">
          <ac:chgData name="Alex Drenea" userId="ce31b3b0-d50b-419c-bff1-98e4c71466e7" providerId="ADAL" clId="{02B89A43-57FC-4473-9E2D-9D0F4260A26D}" dt="2023-02-13T00:16:44.712" v="5531"/>
          <ac:grpSpMkLst>
            <pc:docMk/>
            <pc:sldMk cId="1045647846" sldId="2076136106"/>
            <ac:grpSpMk id="89" creationId="{15DBFDAA-07EB-037D-1B73-434644BDED40}"/>
          </ac:grpSpMkLst>
        </pc:grpChg>
        <pc:grpChg chg="mod">
          <ac:chgData name="Alex Drenea" userId="ce31b3b0-d50b-419c-bff1-98e4c71466e7" providerId="ADAL" clId="{02B89A43-57FC-4473-9E2D-9D0F4260A26D}" dt="2023-02-13T00:16:44.712" v="5531"/>
          <ac:grpSpMkLst>
            <pc:docMk/>
            <pc:sldMk cId="1045647846" sldId="2076136106"/>
            <ac:grpSpMk id="99" creationId="{6FD92783-876A-54D0-113F-C88DD8EA4973}"/>
          </ac:grpSpMkLst>
        </pc:grpChg>
        <pc:grpChg chg="mod">
          <ac:chgData name="Alex Drenea" userId="ce31b3b0-d50b-419c-bff1-98e4c71466e7" providerId="ADAL" clId="{02B89A43-57FC-4473-9E2D-9D0F4260A26D}" dt="2023-02-13T00:16:44.712" v="5531"/>
          <ac:grpSpMkLst>
            <pc:docMk/>
            <pc:sldMk cId="1045647846" sldId="2076136106"/>
            <ac:grpSpMk id="101" creationId="{B74F74E2-1492-0166-E5E2-FA4F895AE909}"/>
          </ac:grpSpMkLst>
        </pc:grpChg>
        <pc:picChg chg="mod ord">
          <ac:chgData name="Alex Drenea" userId="ce31b3b0-d50b-419c-bff1-98e4c71466e7" providerId="ADAL" clId="{02B89A43-57FC-4473-9E2D-9D0F4260A26D}" dt="2023-02-21T01:32:15.472" v="7338" actId="1037"/>
          <ac:picMkLst>
            <pc:docMk/>
            <pc:sldMk cId="1045647846" sldId="2076136106"/>
            <ac:picMk id="2" creationId="{2280515B-0799-6FDF-56E2-22BDA72CD602}"/>
          </ac:picMkLst>
        </pc:picChg>
        <pc:picChg chg="mod">
          <ac:chgData name="Alex Drenea" userId="ce31b3b0-d50b-419c-bff1-98e4c71466e7" providerId="ADAL" clId="{02B89A43-57FC-4473-9E2D-9D0F4260A26D}" dt="2023-02-13T00:15:25.203" v="5484"/>
          <ac:picMkLst>
            <pc:docMk/>
            <pc:sldMk cId="1045647846" sldId="2076136106"/>
            <ac:picMk id="37" creationId="{9E3E2FB6-66FE-1BA1-7A55-06D71269F828}"/>
          </ac:picMkLst>
        </pc:picChg>
        <pc:picChg chg="mod">
          <ac:chgData name="Alex Drenea" userId="ce31b3b0-d50b-419c-bff1-98e4c71466e7" providerId="ADAL" clId="{02B89A43-57FC-4473-9E2D-9D0F4260A26D}" dt="2023-02-13T00:15:25.203" v="5484"/>
          <ac:picMkLst>
            <pc:docMk/>
            <pc:sldMk cId="1045647846" sldId="2076136106"/>
            <ac:picMk id="39" creationId="{F05CBD91-FE9E-9E57-3037-28F60C8F87C3}"/>
          </ac:picMkLst>
        </pc:picChg>
        <pc:picChg chg="mod">
          <ac:chgData name="Alex Drenea" userId="ce31b3b0-d50b-419c-bff1-98e4c71466e7" providerId="ADAL" clId="{02B89A43-57FC-4473-9E2D-9D0F4260A26D}" dt="2023-02-13T00:15:25.203" v="5484"/>
          <ac:picMkLst>
            <pc:docMk/>
            <pc:sldMk cId="1045647846" sldId="2076136106"/>
            <ac:picMk id="41" creationId="{1281A24D-772C-0566-B1F6-D1AF825AF3C7}"/>
          </ac:picMkLst>
        </pc:picChg>
        <pc:picChg chg="mod">
          <ac:chgData name="Alex Drenea" userId="ce31b3b0-d50b-419c-bff1-98e4c71466e7" providerId="ADAL" clId="{02B89A43-57FC-4473-9E2D-9D0F4260A26D}" dt="2023-02-13T00:15:25.203" v="5484"/>
          <ac:picMkLst>
            <pc:docMk/>
            <pc:sldMk cId="1045647846" sldId="2076136106"/>
            <ac:picMk id="43" creationId="{953C96AF-EDC6-AD82-CB3D-11321DE348C4}"/>
          </ac:picMkLst>
        </pc:picChg>
        <pc:picChg chg="mod">
          <ac:chgData name="Alex Drenea" userId="ce31b3b0-d50b-419c-bff1-98e4c71466e7" providerId="ADAL" clId="{02B89A43-57FC-4473-9E2D-9D0F4260A26D}" dt="2023-02-13T00:15:25.203" v="5484"/>
          <ac:picMkLst>
            <pc:docMk/>
            <pc:sldMk cId="1045647846" sldId="2076136106"/>
            <ac:picMk id="46" creationId="{AD5C6912-84A9-D572-5587-6065856CA04A}"/>
          </ac:picMkLst>
        </pc:picChg>
        <pc:picChg chg="mod">
          <ac:chgData name="Alex Drenea" userId="ce31b3b0-d50b-419c-bff1-98e4c71466e7" providerId="ADAL" clId="{02B89A43-57FC-4473-9E2D-9D0F4260A26D}" dt="2023-02-13T00:15:25.203" v="5484"/>
          <ac:picMkLst>
            <pc:docMk/>
            <pc:sldMk cId="1045647846" sldId="2076136106"/>
            <ac:picMk id="50" creationId="{EAB83191-F0F9-F4C5-6468-A2F6589C1E0A}"/>
          </ac:picMkLst>
        </pc:picChg>
        <pc:picChg chg="mod">
          <ac:chgData name="Alex Drenea" userId="ce31b3b0-d50b-419c-bff1-98e4c71466e7" providerId="ADAL" clId="{02B89A43-57FC-4473-9E2D-9D0F4260A26D}" dt="2023-02-13T00:15:25.203" v="5484"/>
          <ac:picMkLst>
            <pc:docMk/>
            <pc:sldMk cId="1045647846" sldId="2076136106"/>
            <ac:picMk id="57" creationId="{BC0E9CDF-6E24-E5CD-7DC8-A43CF038F2AA}"/>
          </ac:picMkLst>
        </pc:picChg>
        <pc:picChg chg="mod">
          <ac:chgData name="Alex Drenea" userId="ce31b3b0-d50b-419c-bff1-98e4c71466e7" providerId="ADAL" clId="{02B89A43-57FC-4473-9E2D-9D0F4260A26D}" dt="2023-02-13T00:15:25.203" v="5484"/>
          <ac:picMkLst>
            <pc:docMk/>
            <pc:sldMk cId="1045647846" sldId="2076136106"/>
            <ac:picMk id="65" creationId="{4E1C4CEE-DCFC-FEFC-5D96-D40FD93ED107}"/>
          </ac:picMkLst>
        </pc:picChg>
        <pc:picChg chg="mod">
          <ac:chgData name="Alex Drenea" userId="ce31b3b0-d50b-419c-bff1-98e4c71466e7" providerId="ADAL" clId="{02B89A43-57FC-4473-9E2D-9D0F4260A26D}" dt="2023-02-13T00:15:25.203" v="5484"/>
          <ac:picMkLst>
            <pc:docMk/>
            <pc:sldMk cId="1045647846" sldId="2076136106"/>
            <ac:picMk id="76" creationId="{055B2737-CA77-2660-1EB0-1617B8168593}"/>
          </ac:picMkLst>
        </pc:picChg>
        <pc:picChg chg="mod">
          <ac:chgData name="Alex Drenea" userId="ce31b3b0-d50b-419c-bff1-98e4c71466e7" providerId="ADAL" clId="{02B89A43-57FC-4473-9E2D-9D0F4260A26D}" dt="2023-02-13T00:16:44.712" v="5531"/>
          <ac:picMkLst>
            <pc:docMk/>
            <pc:sldMk cId="1045647846" sldId="2076136106"/>
            <ac:picMk id="103" creationId="{9E5A0A12-7B04-6341-ACB9-1E1ABA5EFEB4}"/>
          </ac:picMkLst>
        </pc:picChg>
        <pc:picChg chg="mod">
          <ac:chgData name="Alex Drenea" userId="ce31b3b0-d50b-419c-bff1-98e4c71466e7" providerId="ADAL" clId="{02B89A43-57FC-4473-9E2D-9D0F4260A26D}" dt="2023-02-13T00:16:44.712" v="5531"/>
          <ac:picMkLst>
            <pc:docMk/>
            <pc:sldMk cId="1045647846" sldId="2076136106"/>
            <ac:picMk id="105" creationId="{32AD7CAC-F26D-59E4-8529-07931372B6EF}"/>
          </ac:picMkLst>
        </pc:picChg>
        <pc:picChg chg="mod">
          <ac:chgData name="Alex Drenea" userId="ce31b3b0-d50b-419c-bff1-98e4c71466e7" providerId="ADAL" clId="{02B89A43-57FC-4473-9E2D-9D0F4260A26D}" dt="2023-02-13T00:16:44.712" v="5531"/>
          <ac:picMkLst>
            <pc:docMk/>
            <pc:sldMk cId="1045647846" sldId="2076136106"/>
            <ac:picMk id="107" creationId="{78272491-F3E8-F6CA-4D52-EE78501880CD}"/>
          </ac:picMkLst>
        </pc:picChg>
        <pc:picChg chg="mod">
          <ac:chgData name="Alex Drenea" userId="ce31b3b0-d50b-419c-bff1-98e4c71466e7" providerId="ADAL" clId="{02B89A43-57FC-4473-9E2D-9D0F4260A26D}" dt="2023-02-13T00:16:44.712" v="5531"/>
          <ac:picMkLst>
            <pc:docMk/>
            <pc:sldMk cId="1045647846" sldId="2076136106"/>
            <ac:picMk id="109" creationId="{81D5472B-BE8D-2471-158C-5F55912DE19A}"/>
          </ac:picMkLst>
        </pc:picChg>
        <pc:picChg chg="mod">
          <ac:chgData name="Alex Drenea" userId="ce31b3b0-d50b-419c-bff1-98e4c71466e7" providerId="ADAL" clId="{02B89A43-57FC-4473-9E2D-9D0F4260A26D}" dt="2023-02-13T00:16:44.712" v="5531"/>
          <ac:picMkLst>
            <pc:docMk/>
            <pc:sldMk cId="1045647846" sldId="2076136106"/>
            <ac:picMk id="111" creationId="{A44D0BA5-2B5B-52EA-981E-37BFA237CD2E}"/>
          </ac:picMkLst>
        </pc:picChg>
        <pc:picChg chg="mod">
          <ac:chgData name="Alex Drenea" userId="ce31b3b0-d50b-419c-bff1-98e4c71466e7" providerId="ADAL" clId="{02B89A43-57FC-4473-9E2D-9D0F4260A26D}" dt="2023-02-13T00:16:44.712" v="5531"/>
          <ac:picMkLst>
            <pc:docMk/>
            <pc:sldMk cId="1045647846" sldId="2076136106"/>
            <ac:picMk id="113" creationId="{ECE1D77C-CBB0-6F30-4A19-5E3AC45F1C27}"/>
          </ac:picMkLst>
        </pc:picChg>
        <pc:picChg chg="mod">
          <ac:chgData name="Alex Drenea" userId="ce31b3b0-d50b-419c-bff1-98e4c71466e7" providerId="ADAL" clId="{02B89A43-57FC-4473-9E2D-9D0F4260A26D}" dt="2023-02-13T00:16:44.712" v="5531"/>
          <ac:picMkLst>
            <pc:docMk/>
            <pc:sldMk cId="1045647846" sldId="2076136106"/>
            <ac:picMk id="115" creationId="{70652FC0-1998-B58C-8DFC-C097577D78DA}"/>
          </ac:picMkLst>
        </pc:picChg>
        <pc:picChg chg="mod">
          <ac:chgData name="Alex Drenea" userId="ce31b3b0-d50b-419c-bff1-98e4c71466e7" providerId="ADAL" clId="{02B89A43-57FC-4473-9E2D-9D0F4260A26D}" dt="2023-02-13T00:16:44.712" v="5531"/>
          <ac:picMkLst>
            <pc:docMk/>
            <pc:sldMk cId="1045647846" sldId="2076136106"/>
            <ac:picMk id="117" creationId="{37C8B316-7374-2DAB-220F-CC815FD8C846}"/>
          </ac:picMkLst>
        </pc:picChg>
        <pc:picChg chg="mod">
          <ac:chgData name="Alex Drenea" userId="ce31b3b0-d50b-419c-bff1-98e4c71466e7" providerId="ADAL" clId="{02B89A43-57FC-4473-9E2D-9D0F4260A26D}" dt="2023-02-13T00:16:44.712" v="5531"/>
          <ac:picMkLst>
            <pc:docMk/>
            <pc:sldMk cId="1045647846" sldId="2076136106"/>
            <ac:picMk id="119" creationId="{72106F54-9F01-DB5D-5092-A19159F93670}"/>
          </ac:picMkLst>
        </pc:picChg>
        <pc:picChg chg="mod">
          <ac:chgData name="Alex Drenea" userId="ce31b3b0-d50b-419c-bff1-98e4c71466e7" providerId="ADAL" clId="{02B89A43-57FC-4473-9E2D-9D0F4260A26D}" dt="2023-02-13T00:16:44.712" v="5531"/>
          <ac:picMkLst>
            <pc:docMk/>
            <pc:sldMk cId="1045647846" sldId="2076136106"/>
            <ac:picMk id="121" creationId="{3584F3D2-0E1E-F8F7-C895-E26BFEEFA449}"/>
          </ac:picMkLst>
        </pc:picChg>
        <pc:picChg chg="mod">
          <ac:chgData name="Alex Drenea" userId="ce31b3b0-d50b-419c-bff1-98e4c71466e7" providerId="ADAL" clId="{02B89A43-57FC-4473-9E2D-9D0F4260A26D}" dt="2023-02-13T00:16:44.712" v="5531"/>
          <ac:picMkLst>
            <pc:docMk/>
            <pc:sldMk cId="1045647846" sldId="2076136106"/>
            <ac:picMk id="123" creationId="{D2529521-5EE9-83B3-7C34-2E1E751263CE}"/>
          </ac:picMkLst>
        </pc:picChg>
        <pc:cxnChg chg="mod">
          <ac:chgData name="Alex Drenea" userId="ce31b3b0-d50b-419c-bff1-98e4c71466e7" providerId="ADAL" clId="{02B89A43-57FC-4473-9E2D-9D0F4260A26D}" dt="2023-02-13T00:15:25.203" v="5484"/>
          <ac:cxnSpMkLst>
            <pc:docMk/>
            <pc:sldMk cId="1045647846" sldId="2076136106"/>
            <ac:cxnSpMk id="22" creationId="{1EC701C6-64A4-962A-DAB9-241E3313778B}"/>
          </ac:cxnSpMkLst>
        </pc:cxnChg>
        <pc:cxnChg chg="mod">
          <ac:chgData name="Alex Drenea" userId="ce31b3b0-d50b-419c-bff1-98e4c71466e7" providerId="ADAL" clId="{02B89A43-57FC-4473-9E2D-9D0F4260A26D}" dt="2023-02-13T00:15:25.203" v="5484"/>
          <ac:cxnSpMkLst>
            <pc:docMk/>
            <pc:sldMk cId="1045647846" sldId="2076136106"/>
            <ac:cxnSpMk id="23" creationId="{7E57237D-076E-CC1A-8D9E-11C259C16D94}"/>
          </ac:cxnSpMkLst>
        </pc:cxnChg>
        <pc:cxnChg chg="mod">
          <ac:chgData name="Alex Drenea" userId="ce31b3b0-d50b-419c-bff1-98e4c71466e7" providerId="ADAL" clId="{02B89A43-57FC-4473-9E2D-9D0F4260A26D}" dt="2023-02-13T00:15:25.203" v="5484"/>
          <ac:cxnSpMkLst>
            <pc:docMk/>
            <pc:sldMk cId="1045647846" sldId="2076136106"/>
            <ac:cxnSpMk id="24" creationId="{E0500FAD-D5B6-28D8-5548-FE9B75C01F6A}"/>
          </ac:cxnSpMkLst>
        </pc:cxnChg>
        <pc:cxnChg chg="mod">
          <ac:chgData name="Alex Drenea" userId="ce31b3b0-d50b-419c-bff1-98e4c71466e7" providerId="ADAL" clId="{02B89A43-57FC-4473-9E2D-9D0F4260A26D}" dt="2023-02-13T00:15:27.503" v="5486" actId="21"/>
          <ac:cxnSpMkLst>
            <pc:docMk/>
            <pc:sldMk cId="1045647846" sldId="2076136106"/>
            <ac:cxnSpMk id="25" creationId="{922DC09E-00C4-BE12-63DC-D2126656D8CD}"/>
          </ac:cxnSpMkLst>
        </pc:cxnChg>
        <pc:cxnChg chg="mod">
          <ac:chgData name="Alex Drenea" userId="ce31b3b0-d50b-419c-bff1-98e4c71466e7" providerId="ADAL" clId="{02B89A43-57FC-4473-9E2D-9D0F4260A26D}" dt="2023-02-13T00:15:25.203" v="5484"/>
          <ac:cxnSpMkLst>
            <pc:docMk/>
            <pc:sldMk cId="1045647846" sldId="2076136106"/>
            <ac:cxnSpMk id="27" creationId="{678C4FC7-F0B0-BB65-D565-293BD389CCEF}"/>
          </ac:cxnSpMkLst>
        </pc:cxnChg>
        <pc:cxnChg chg="mod">
          <ac:chgData name="Alex Drenea" userId="ce31b3b0-d50b-419c-bff1-98e4c71466e7" providerId="ADAL" clId="{02B89A43-57FC-4473-9E2D-9D0F4260A26D}" dt="2023-02-13T00:15:27.503" v="5486" actId="21"/>
          <ac:cxnSpMkLst>
            <pc:docMk/>
            <pc:sldMk cId="1045647846" sldId="2076136106"/>
            <ac:cxnSpMk id="29" creationId="{DDD9272C-A6B5-A04B-3070-6FB9BE481F32}"/>
          </ac:cxnSpMkLst>
        </pc:cxnChg>
        <pc:cxnChg chg="mod">
          <ac:chgData name="Alex Drenea" userId="ce31b3b0-d50b-419c-bff1-98e4c71466e7" providerId="ADAL" clId="{02B89A43-57FC-4473-9E2D-9D0F4260A26D}" dt="2023-02-13T00:15:25.203" v="5484"/>
          <ac:cxnSpMkLst>
            <pc:docMk/>
            <pc:sldMk cId="1045647846" sldId="2076136106"/>
            <ac:cxnSpMk id="31" creationId="{D381B20A-F69E-616F-5FCB-6DEA400458B9}"/>
          </ac:cxnSpMkLst>
        </pc:cxnChg>
        <pc:cxnChg chg="mod">
          <ac:chgData name="Alex Drenea" userId="ce31b3b0-d50b-419c-bff1-98e4c71466e7" providerId="ADAL" clId="{02B89A43-57FC-4473-9E2D-9D0F4260A26D}" dt="2023-02-13T00:15:25.203" v="5484"/>
          <ac:cxnSpMkLst>
            <pc:docMk/>
            <pc:sldMk cId="1045647846" sldId="2076136106"/>
            <ac:cxnSpMk id="33" creationId="{C358E8F5-F1F2-5840-F088-89CF00FA69FC}"/>
          </ac:cxnSpMkLst>
        </pc:cxnChg>
        <pc:cxnChg chg="mod">
          <ac:chgData name="Alex Drenea" userId="ce31b3b0-d50b-419c-bff1-98e4c71466e7" providerId="ADAL" clId="{02B89A43-57FC-4473-9E2D-9D0F4260A26D}" dt="2023-02-13T00:15:27.503" v="5486" actId="21"/>
          <ac:cxnSpMkLst>
            <pc:docMk/>
            <pc:sldMk cId="1045647846" sldId="2076136106"/>
            <ac:cxnSpMk id="35" creationId="{EAA16E1B-F104-F618-F72A-E4C46B961849}"/>
          </ac:cxnSpMkLst>
        </pc:cxnChg>
        <pc:cxnChg chg="mod">
          <ac:chgData name="Alex Drenea" userId="ce31b3b0-d50b-419c-bff1-98e4c71466e7" providerId="ADAL" clId="{02B89A43-57FC-4473-9E2D-9D0F4260A26D}" dt="2023-02-13T14:26:10.797" v="5594" actId="478"/>
          <ac:cxnSpMkLst>
            <pc:docMk/>
            <pc:sldMk cId="1045647846" sldId="2076136106"/>
            <ac:cxnSpMk id="48" creationId="{7D675D19-4D70-37B7-2E1D-EBA049B9ABA1}"/>
          </ac:cxnSpMkLst>
        </pc:cxnChg>
        <pc:cxnChg chg="mod">
          <ac:chgData name="Alex Drenea" userId="ce31b3b0-d50b-419c-bff1-98e4c71466e7" providerId="ADAL" clId="{02B89A43-57FC-4473-9E2D-9D0F4260A26D}" dt="2023-02-13T14:26:10.797" v="5594" actId="478"/>
          <ac:cxnSpMkLst>
            <pc:docMk/>
            <pc:sldMk cId="1045647846" sldId="2076136106"/>
            <ac:cxnSpMk id="51" creationId="{425C316D-E1EF-C624-75C6-E6CF356B4E4D}"/>
          </ac:cxnSpMkLst>
        </pc:cxnChg>
        <pc:cxnChg chg="mod">
          <ac:chgData name="Alex Drenea" userId="ce31b3b0-d50b-419c-bff1-98e4c71466e7" providerId="ADAL" clId="{02B89A43-57FC-4473-9E2D-9D0F4260A26D}" dt="2023-02-13T14:26:10.797" v="5594" actId="478"/>
          <ac:cxnSpMkLst>
            <pc:docMk/>
            <pc:sldMk cId="1045647846" sldId="2076136106"/>
            <ac:cxnSpMk id="55" creationId="{7152F919-BEEE-10E2-22B4-4F152BD65487}"/>
          </ac:cxnSpMkLst>
        </pc:cxnChg>
        <pc:cxnChg chg="mod">
          <ac:chgData name="Alex Drenea" userId="ce31b3b0-d50b-419c-bff1-98e4c71466e7" providerId="ADAL" clId="{02B89A43-57FC-4473-9E2D-9D0F4260A26D}" dt="2023-02-13T00:16:44.712" v="5531"/>
          <ac:cxnSpMkLst>
            <pc:docMk/>
            <pc:sldMk cId="1045647846" sldId="2076136106"/>
            <ac:cxnSpMk id="90" creationId="{C3E05958-FAB5-1EC2-5D21-591E8CE88DC4}"/>
          </ac:cxnSpMkLst>
        </pc:cxnChg>
        <pc:cxnChg chg="mod">
          <ac:chgData name="Alex Drenea" userId="ce31b3b0-d50b-419c-bff1-98e4c71466e7" providerId="ADAL" clId="{02B89A43-57FC-4473-9E2D-9D0F4260A26D}" dt="2023-02-13T00:16:44.712" v="5531"/>
          <ac:cxnSpMkLst>
            <pc:docMk/>
            <pc:sldMk cId="1045647846" sldId="2076136106"/>
            <ac:cxnSpMk id="91" creationId="{050EB5C4-0EC5-7951-3261-5F3E71693C57}"/>
          </ac:cxnSpMkLst>
        </pc:cxnChg>
        <pc:cxnChg chg="mod">
          <ac:chgData name="Alex Drenea" userId="ce31b3b0-d50b-419c-bff1-98e4c71466e7" providerId="ADAL" clId="{02B89A43-57FC-4473-9E2D-9D0F4260A26D}" dt="2023-02-13T00:16:44.712" v="5531"/>
          <ac:cxnSpMkLst>
            <pc:docMk/>
            <pc:sldMk cId="1045647846" sldId="2076136106"/>
            <ac:cxnSpMk id="92" creationId="{60685459-4632-A8DE-73BB-787D0128C89C}"/>
          </ac:cxnSpMkLst>
        </pc:cxnChg>
        <pc:cxnChg chg="mod">
          <ac:chgData name="Alex Drenea" userId="ce31b3b0-d50b-419c-bff1-98e4c71466e7" providerId="ADAL" clId="{02B89A43-57FC-4473-9E2D-9D0F4260A26D}" dt="2023-02-13T00:16:44.712" v="5531"/>
          <ac:cxnSpMkLst>
            <pc:docMk/>
            <pc:sldMk cId="1045647846" sldId="2076136106"/>
            <ac:cxnSpMk id="93" creationId="{7C494EB9-29F0-6533-0C4D-594B445F83B7}"/>
          </ac:cxnSpMkLst>
        </pc:cxnChg>
        <pc:cxnChg chg="mod">
          <ac:chgData name="Alex Drenea" userId="ce31b3b0-d50b-419c-bff1-98e4c71466e7" providerId="ADAL" clId="{02B89A43-57FC-4473-9E2D-9D0F4260A26D}" dt="2023-02-13T00:16:44.712" v="5531"/>
          <ac:cxnSpMkLst>
            <pc:docMk/>
            <pc:sldMk cId="1045647846" sldId="2076136106"/>
            <ac:cxnSpMk id="94" creationId="{C1EB5449-00AA-195A-8788-1372856B77AB}"/>
          </ac:cxnSpMkLst>
        </pc:cxnChg>
        <pc:cxnChg chg="mod">
          <ac:chgData name="Alex Drenea" userId="ce31b3b0-d50b-419c-bff1-98e4c71466e7" providerId="ADAL" clId="{02B89A43-57FC-4473-9E2D-9D0F4260A26D}" dt="2023-02-13T00:16:44.712" v="5531"/>
          <ac:cxnSpMkLst>
            <pc:docMk/>
            <pc:sldMk cId="1045647846" sldId="2076136106"/>
            <ac:cxnSpMk id="95" creationId="{2B522F7B-07BA-17C0-0F0D-A64D7C830195}"/>
          </ac:cxnSpMkLst>
        </pc:cxnChg>
        <pc:cxnChg chg="mod">
          <ac:chgData name="Alex Drenea" userId="ce31b3b0-d50b-419c-bff1-98e4c71466e7" providerId="ADAL" clId="{02B89A43-57FC-4473-9E2D-9D0F4260A26D}" dt="2023-02-13T00:16:44.712" v="5531"/>
          <ac:cxnSpMkLst>
            <pc:docMk/>
            <pc:sldMk cId="1045647846" sldId="2076136106"/>
            <ac:cxnSpMk id="96" creationId="{295D5899-FD97-53EC-FDD2-A0CE478D37D0}"/>
          </ac:cxnSpMkLst>
        </pc:cxnChg>
        <pc:cxnChg chg="mod">
          <ac:chgData name="Alex Drenea" userId="ce31b3b0-d50b-419c-bff1-98e4c71466e7" providerId="ADAL" clId="{02B89A43-57FC-4473-9E2D-9D0F4260A26D}" dt="2023-02-13T00:16:44.712" v="5531"/>
          <ac:cxnSpMkLst>
            <pc:docMk/>
            <pc:sldMk cId="1045647846" sldId="2076136106"/>
            <ac:cxnSpMk id="97" creationId="{A0540E0E-064F-8B72-0D53-CFE476C2D4AE}"/>
          </ac:cxnSpMkLst>
        </pc:cxnChg>
        <pc:cxnChg chg="mod">
          <ac:chgData name="Alex Drenea" userId="ce31b3b0-d50b-419c-bff1-98e4c71466e7" providerId="ADAL" clId="{02B89A43-57FC-4473-9E2D-9D0F4260A26D}" dt="2023-02-13T00:16:44.712" v="5531"/>
          <ac:cxnSpMkLst>
            <pc:docMk/>
            <pc:sldMk cId="1045647846" sldId="2076136106"/>
            <ac:cxnSpMk id="98" creationId="{CEB1584E-50AE-E4CB-10AB-193FCE7DA887}"/>
          </ac:cxnSpMkLst>
        </pc:cxnChg>
        <pc:cxnChg chg="mod">
          <ac:chgData name="Alex Drenea" userId="ce31b3b0-d50b-419c-bff1-98e4c71466e7" providerId="ADAL" clId="{02B89A43-57FC-4473-9E2D-9D0F4260A26D}" dt="2023-02-13T00:16:44.712" v="5531"/>
          <ac:cxnSpMkLst>
            <pc:docMk/>
            <pc:sldMk cId="1045647846" sldId="2076136106"/>
            <ac:cxnSpMk id="100" creationId="{E01E617C-8236-2257-CFAB-7869EE5C946F}"/>
          </ac:cxnSpMkLst>
        </pc:cxnChg>
        <pc:cxnChg chg="mod">
          <ac:chgData name="Alex Drenea" userId="ce31b3b0-d50b-419c-bff1-98e4c71466e7" providerId="ADAL" clId="{02B89A43-57FC-4473-9E2D-9D0F4260A26D}" dt="2023-02-13T00:16:44.712" v="5531"/>
          <ac:cxnSpMkLst>
            <pc:docMk/>
            <pc:sldMk cId="1045647846" sldId="2076136106"/>
            <ac:cxnSpMk id="102" creationId="{9154E81E-5E68-A497-E9AD-7227F2CECC2D}"/>
          </ac:cxnSpMkLst>
        </pc:cxnChg>
      </pc:sldChg>
      <pc:sldChg chg="addSp delSp modSp add mod modNotesTx">
        <pc:chgData name="Alex Drenea" userId="ce31b3b0-d50b-419c-bff1-98e4c71466e7" providerId="ADAL" clId="{02B89A43-57FC-4473-9E2D-9D0F4260A26D}" dt="2023-02-21T02:20:03.096" v="9984" actId="20577"/>
        <pc:sldMkLst>
          <pc:docMk/>
          <pc:sldMk cId="1335396656" sldId="2076136107"/>
        </pc:sldMkLst>
        <pc:spChg chg="mod">
          <ac:chgData name="Alex Drenea" userId="ce31b3b0-d50b-419c-bff1-98e4c71466e7" providerId="ADAL" clId="{02B89A43-57FC-4473-9E2D-9D0F4260A26D}" dt="2023-02-13T14:52:49.202" v="5895" actId="20577"/>
          <ac:spMkLst>
            <pc:docMk/>
            <pc:sldMk cId="1335396656" sldId="2076136107"/>
            <ac:spMk id="3" creationId="{8D062CD3-8D88-46A1-545D-48CCAF97BC40}"/>
          </ac:spMkLst>
        </pc:spChg>
        <pc:spChg chg="mod">
          <ac:chgData name="Alex Drenea" userId="ce31b3b0-d50b-419c-bff1-98e4c71466e7" providerId="ADAL" clId="{02B89A43-57FC-4473-9E2D-9D0F4260A26D}" dt="2023-02-21T02:19:17.026" v="9978" actId="1076"/>
          <ac:spMkLst>
            <pc:docMk/>
            <pc:sldMk cId="1335396656" sldId="2076136107"/>
            <ac:spMk id="4" creationId="{8D96AC4F-86B2-5B6A-63E4-6EE5B060536C}"/>
          </ac:spMkLst>
        </pc:spChg>
        <pc:spChg chg="mod">
          <ac:chgData name="Alex Drenea" userId="ce31b3b0-d50b-419c-bff1-98e4c71466e7" providerId="ADAL" clId="{02B89A43-57FC-4473-9E2D-9D0F4260A26D}" dt="2023-02-21T01:29:08.641" v="7286" actId="1076"/>
          <ac:spMkLst>
            <pc:docMk/>
            <pc:sldMk cId="1335396656" sldId="2076136107"/>
            <ac:spMk id="12" creationId="{BD26E096-3727-5E10-1ADA-53449E1FBDDE}"/>
          </ac:spMkLst>
        </pc:spChg>
        <pc:grpChg chg="mod">
          <ac:chgData name="Alex Drenea" userId="ce31b3b0-d50b-419c-bff1-98e4c71466e7" providerId="ADAL" clId="{02B89A43-57FC-4473-9E2D-9D0F4260A26D}" dt="2023-02-21T01:29:13.653" v="7287" actId="1076"/>
          <ac:grpSpMkLst>
            <pc:docMk/>
            <pc:sldMk cId="1335396656" sldId="2076136107"/>
            <ac:grpSpMk id="2" creationId="{DC59DD4C-B03E-E5B3-BC38-653D7FC0C55A}"/>
          </ac:grpSpMkLst>
        </pc:grpChg>
        <pc:grpChg chg="add del">
          <ac:chgData name="Alex Drenea" userId="ce31b3b0-d50b-419c-bff1-98e4c71466e7" providerId="ADAL" clId="{02B89A43-57FC-4473-9E2D-9D0F4260A26D}" dt="2023-02-13T14:27:04.385" v="5610" actId="478"/>
          <ac:grpSpMkLst>
            <pc:docMk/>
            <pc:sldMk cId="1335396656" sldId="2076136107"/>
            <ac:grpSpMk id="11" creationId="{9D397388-8438-AA88-E707-9B5FA5F14138}"/>
          </ac:grpSpMkLst>
        </pc:grpChg>
        <pc:picChg chg="add del mod">
          <ac:chgData name="Alex Drenea" userId="ce31b3b0-d50b-419c-bff1-98e4c71466e7" providerId="ADAL" clId="{02B89A43-57FC-4473-9E2D-9D0F4260A26D}" dt="2023-02-13T14:29:13.244" v="5639" actId="478"/>
          <ac:picMkLst>
            <pc:docMk/>
            <pc:sldMk cId="1335396656" sldId="2076136107"/>
            <ac:picMk id="87" creationId="{861DDDE0-E76A-9C05-8446-2B985D22D5D7}"/>
          </ac:picMkLst>
        </pc:picChg>
        <pc:picChg chg="add mod">
          <ac:chgData name="Alex Drenea" userId="ce31b3b0-d50b-419c-bff1-98e4c71466e7" providerId="ADAL" clId="{02B89A43-57FC-4473-9E2D-9D0F4260A26D}" dt="2023-02-21T01:32:28.526" v="7343" actId="1076"/>
          <ac:picMkLst>
            <pc:docMk/>
            <pc:sldMk cId="1335396656" sldId="2076136107"/>
            <ac:picMk id="88" creationId="{A737F412-7EC8-8D31-D9FC-C9653181349C}"/>
          </ac:picMkLst>
        </pc:picChg>
        <pc:cxnChg chg="mod">
          <ac:chgData name="Alex Drenea" userId="ce31b3b0-d50b-419c-bff1-98e4c71466e7" providerId="ADAL" clId="{02B89A43-57FC-4473-9E2D-9D0F4260A26D}" dt="2023-02-13T14:27:04.385" v="5610" actId="478"/>
          <ac:cxnSpMkLst>
            <pc:docMk/>
            <pc:sldMk cId="1335396656" sldId="2076136107"/>
            <ac:cxnSpMk id="48" creationId="{7D675D19-4D70-37B7-2E1D-EBA049B9ABA1}"/>
          </ac:cxnSpMkLst>
        </pc:cxnChg>
        <pc:cxnChg chg="mod">
          <ac:chgData name="Alex Drenea" userId="ce31b3b0-d50b-419c-bff1-98e4c71466e7" providerId="ADAL" clId="{02B89A43-57FC-4473-9E2D-9D0F4260A26D}" dt="2023-02-13T14:27:04.385" v="5610" actId="478"/>
          <ac:cxnSpMkLst>
            <pc:docMk/>
            <pc:sldMk cId="1335396656" sldId="2076136107"/>
            <ac:cxnSpMk id="51" creationId="{425C316D-E1EF-C624-75C6-E6CF356B4E4D}"/>
          </ac:cxnSpMkLst>
        </pc:cxnChg>
        <pc:cxnChg chg="mod">
          <ac:chgData name="Alex Drenea" userId="ce31b3b0-d50b-419c-bff1-98e4c71466e7" providerId="ADAL" clId="{02B89A43-57FC-4473-9E2D-9D0F4260A26D}" dt="2023-02-13T14:27:04.385" v="5610" actId="478"/>
          <ac:cxnSpMkLst>
            <pc:docMk/>
            <pc:sldMk cId="1335396656" sldId="2076136107"/>
            <ac:cxnSpMk id="55" creationId="{7152F919-BEEE-10E2-22B4-4F152BD65487}"/>
          </ac:cxnSpMkLst>
        </pc:cxnChg>
      </pc:sldChg>
      <pc:sldChg chg="addSp delSp modSp add mod modNotesTx">
        <pc:chgData name="Alex Drenea" userId="ce31b3b0-d50b-419c-bff1-98e4c71466e7" providerId="ADAL" clId="{02B89A43-57FC-4473-9E2D-9D0F4260A26D}" dt="2023-02-21T02:20:12.117" v="9985" actId="6549"/>
        <pc:sldMkLst>
          <pc:docMk/>
          <pc:sldMk cId="2154296490" sldId="2076136108"/>
        </pc:sldMkLst>
        <pc:spChg chg="mod">
          <ac:chgData name="Alex Drenea" userId="ce31b3b0-d50b-419c-bff1-98e4c71466e7" providerId="ADAL" clId="{02B89A43-57FC-4473-9E2D-9D0F4260A26D}" dt="2023-02-13T16:23:25.337" v="6343" actId="20577"/>
          <ac:spMkLst>
            <pc:docMk/>
            <pc:sldMk cId="2154296490" sldId="2076136108"/>
            <ac:spMk id="3" creationId="{8D062CD3-8D88-46A1-545D-48CCAF97BC40}"/>
          </ac:spMkLst>
        </pc:spChg>
        <pc:spChg chg="mod">
          <ac:chgData name="Alex Drenea" userId="ce31b3b0-d50b-419c-bff1-98e4c71466e7" providerId="ADAL" clId="{02B89A43-57FC-4473-9E2D-9D0F4260A26D}" dt="2023-02-21T02:19:27.734" v="9980" actId="1076"/>
          <ac:spMkLst>
            <pc:docMk/>
            <pc:sldMk cId="2154296490" sldId="2076136108"/>
            <ac:spMk id="4" creationId="{8D96AC4F-86B2-5B6A-63E4-6EE5B060536C}"/>
          </ac:spMkLst>
        </pc:spChg>
        <pc:spChg chg="mod">
          <ac:chgData name="Alex Drenea" userId="ce31b3b0-d50b-419c-bff1-98e4c71466e7" providerId="ADAL" clId="{02B89A43-57FC-4473-9E2D-9D0F4260A26D}" dt="2023-02-21T01:30:30.422" v="7299" actId="1076"/>
          <ac:spMkLst>
            <pc:docMk/>
            <pc:sldMk cId="2154296490" sldId="2076136108"/>
            <ac:spMk id="12" creationId="{BD26E096-3727-5E10-1ADA-53449E1FBDDE}"/>
          </ac:spMkLst>
        </pc:spChg>
        <pc:grpChg chg="mod">
          <ac:chgData name="Alex Drenea" userId="ce31b3b0-d50b-419c-bff1-98e4c71466e7" providerId="ADAL" clId="{02B89A43-57FC-4473-9E2D-9D0F4260A26D}" dt="2023-02-21T01:30:24.797" v="7297" actId="1076"/>
          <ac:grpSpMkLst>
            <pc:docMk/>
            <pc:sldMk cId="2154296490" sldId="2076136108"/>
            <ac:grpSpMk id="2" creationId="{DC59DD4C-B03E-E5B3-BC38-653D7FC0C55A}"/>
          </ac:grpSpMkLst>
        </pc:grpChg>
        <pc:grpChg chg="del">
          <ac:chgData name="Alex Drenea" userId="ce31b3b0-d50b-419c-bff1-98e4c71466e7" providerId="ADAL" clId="{02B89A43-57FC-4473-9E2D-9D0F4260A26D}" dt="2023-02-13T14:28:05.313" v="5621" actId="478"/>
          <ac:grpSpMkLst>
            <pc:docMk/>
            <pc:sldMk cId="2154296490" sldId="2076136108"/>
            <ac:grpSpMk id="11" creationId="{9D397388-8438-AA88-E707-9B5FA5F14138}"/>
          </ac:grpSpMkLst>
        </pc:grpChg>
        <pc:picChg chg="add mod">
          <ac:chgData name="Alex Drenea" userId="ce31b3b0-d50b-419c-bff1-98e4c71466e7" providerId="ADAL" clId="{02B89A43-57FC-4473-9E2D-9D0F4260A26D}" dt="2023-02-21T02:19:41.470" v="9981" actId="1076"/>
          <ac:picMkLst>
            <pc:docMk/>
            <pc:sldMk cId="2154296490" sldId="2076136108"/>
            <ac:picMk id="87" creationId="{8BF14D9E-A4ED-8579-0508-C17B38FA72C1}"/>
          </ac:picMkLst>
        </pc:picChg>
        <pc:cxnChg chg="mod">
          <ac:chgData name="Alex Drenea" userId="ce31b3b0-d50b-419c-bff1-98e4c71466e7" providerId="ADAL" clId="{02B89A43-57FC-4473-9E2D-9D0F4260A26D}" dt="2023-02-13T14:28:05.313" v="5621" actId="478"/>
          <ac:cxnSpMkLst>
            <pc:docMk/>
            <pc:sldMk cId="2154296490" sldId="2076136108"/>
            <ac:cxnSpMk id="48" creationId="{7D675D19-4D70-37B7-2E1D-EBA049B9ABA1}"/>
          </ac:cxnSpMkLst>
        </pc:cxnChg>
        <pc:cxnChg chg="mod">
          <ac:chgData name="Alex Drenea" userId="ce31b3b0-d50b-419c-bff1-98e4c71466e7" providerId="ADAL" clId="{02B89A43-57FC-4473-9E2D-9D0F4260A26D}" dt="2023-02-13T14:28:05.313" v="5621" actId="478"/>
          <ac:cxnSpMkLst>
            <pc:docMk/>
            <pc:sldMk cId="2154296490" sldId="2076136108"/>
            <ac:cxnSpMk id="51" creationId="{425C316D-E1EF-C624-75C6-E6CF356B4E4D}"/>
          </ac:cxnSpMkLst>
        </pc:cxnChg>
        <pc:cxnChg chg="mod">
          <ac:chgData name="Alex Drenea" userId="ce31b3b0-d50b-419c-bff1-98e4c71466e7" providerId="ADAL" clId="{02B89A43-57FC-4473-9E2D-9D0F4260A26D}" dt="2023-02-13T14:28:05.313" v="5621" actId="478"/>
          <ac:cxnSpMkLst>
            <pc:docMk/>
            <pc:sldMk cId="2154296490" sldId="2076136108"/>
            <ac:cxnSpMk id="55" creationId="{7152F919-BEEE-10E2-22B4-4F152BD65487}"/>
          </ac:cxnSpMkLst>
        </pc:cxnChg>
      </pc:sldChg>
      <pc:sldChg chg="modSp add mod">
        <pc:chgData name="Alex Drenea" userId="ce31b3b0-d50b-419c-bff1-98e4c71466e7" providerId="ADAL" clId="{02B89A43-57FC-4473-9E2D-9D0F4260A26D}" dt="2023-02-21T02:11:13.463" v="8684" actId="20577"/>
        <pc:sldMkLst>
          <pc:docMk/>
          <pc:sldMk cId="2402421968" sldId="2076136109"/>
        </pc:sldMkLst>
        <pc:spChg chg="mod">
          <ac:chgData name="Alex Drenea" userId="ce31b3b0-d50b-419c-bff1-98e4c71466e7" providerId="ADAL" clId="{02B89A43-57FC-4473-9E2D-9D0F4260A26D}" dt="2023-02-21T02:09:32.365" v="8343" actId="6549"/>
          <ac:spMkLst>
            <pc:docMk/>
            <pc:sldMk cId="2402421968" sldId="2076136109"/>
            <ac:spMk id="2" creationId="{15EDFA05-CA9E-7A22-2019-C55120B8E865}"/>
          </ac:spMkLst>
        </pc:spChg>
        <pc:spChg chg="mod">
          <ac:chgData name="Alex Drenea" userId="ce31b3b0-d50b-419c-bff1-98e4c71466e7" providerId="ADAL" clId="{02B89A43-57FC-4473-9E2D-9D0F4260A26D}" dt="2023-02-21T02:11:13.463" v="8684" actId="20577"/>
          <ac:spMkLst>
            <pc:docMk/>
            <pc:sldMk cId="2402421968" sldId="2076136109"/>
            <ac:spMk id="3" creationId="{E98063D7-F1E1-C700-616D-0ED57A5DE437}"/>
          </ac:spMkLst>
        </pc:spChg>
      </pc:sldChg>
      <pc:sldChg chg="new del">
        <pc:chgData name="Alex Drenea" userId="ce31b3b0-d50b-419c-bff1-98e4c71466e7" providerId="ADAL" clId="{02B89A43-57FC-4473-9E2D-9D0F4260A26D}" dt="2023-02-21T02:11:34.125" v="8687" actId="47"/>
        <pc:sldMkLst>
          <pc:docMk/>
          <pc:sldMk cId="3005885918" sldId="2076136110"/>
        </pc:sldMkLst>
      </pc:sldChg>
      <pc:sldChg chg="modSp add mod">
        <pc:chgData name="Alex Drenea" userId="ce31b3b0-d50b-419c-bff1-98e4c71466e7" providerId="ADAL" clId="{02B89A43-57FC-4473-9E2D-9D0F4260A26D}" dt="2023-02-21T02:16:18.162" v="9507" actId="20577"/>
        <pc:sldMkLst>
          <pc:docMk/>
          <pc:sldMk cId="1463730493" sldId="2076136111"/>
        </pc:sldMkLst>
        <pc:spChg chg="mod">
          <ac:chgData name="Alex Drenea" userId="ce31b3b0-d50b-419c-bff1-98e4c71466e7" providerId="ADAL" clId="{02B89A43-57FC-4473-9E2D-9D0F4260A26D}" dt="2023-02-21T02:12:39.880" v="8868" actId="20577"/>
          <ac:spMkLst>
            <pc:docMk/>
            <pc:sldMk cId="1463730493" sldId="2076136111"/>
            <ac:spMk id="2" creationId="{15EDFA05-CA9E-7A22-2019-C55120B8E865}"/>
          </ac:spMkLst>
        </pc:spChg>
        <pc:spChg chg="mod">
          <ac:chgData name="Alex Drenea" userId="ce31b3b0-d50b-419c-bff1-98e4c71466e7" providerId="ADAL" clId="{02B89A43-57FC-4473-9E2D-9D0F4260A26D}" dt="2023-02-21T02:16:18.162" v="9507" actId="20577"/>
          <ac:spMkLst>
            <pc:docMk/>
            <pc:sldMk cId="1463730493" sldId="2076136111"/>
            <ac:spMk id="3" creationId="{E98063D7-F1E1-C700-616D-0ED57A5DE437}"/>
          </ac:spMkLst>
        </pc:spChg>
      </pc:sldChg>
      <pc:sldChg chg="modSp add mod">
        <pc:chgData name="Alex Drenea" userId="ce31b3b0-d50b-419c-bff1-98e4c71466e7" providerId="ADAL" clId="{02B89A43-57FC-4473-9E2D-9D0F4260A26D}" dt="2023-02-21T02:15:54.397" v="9495" actId="5793"/>
        <pc:sldMkLst>
          <pc:docMk/>
          <pc:sldMk cId="1644530929" sldId="2076136112"/>
        </pc:sldMkLst>
        <pc:spChg chg="mod">
          <ac:chgData name="Alex Drenea" userId="ce31b3b0-d50b-419c-bff1-98e4c71466e7" providerId="ADAL" clId="{02B89A43-57FC-4473-9E2D-9D0F4260A26D}" dt="2023-02-21T02:12:56.867" v="8892" actId="20577"/>
          <ac:spMkLst>
            <pc:docMk/>
            <pc:sldMk cId="1644530929" sldId="2076136112"/>
            <ac:spMk id="2" creationId="{15EDFA05-CA9E-7A22-2019-C55120B8E865}"/>
          </ac:spMkLst>
        </pc:spChg>
        <pc:spChg chg="mod">
          <ac:chgData name="Alex Drenea" userId="ce31b3b0-d50b-419c-bff1-98e4c71466e7" providerId="ADAL" clId="{02B89A43-57FC-4473-9E2D-9D0F4260A26D}" dt="2023-02-21T02:15:54.397" v="9495" actId="5793"/>
          <ac:spMkLst>
            <pc:docMk/>
            <pc:sldMk cId="1644530929" sldId="2076136112"/>
            <ac:spMk id="3" creationId="{E98063D7-F1E1-C700-616D-0ED57A5DE437}"/>
          </ac:spMkLst>
        </pc:spChg>
      </pc:sldChg>
      <pc:sldChg chg="new del">
        <pc:chgData name="Alex Drenea" userId="ce31b3b0-d50b-419c-bff1-98e4c71466e7" providerId="ADAL" clId="{02B89A43-57FC-4473-9E2D-9D0F4260A26D}" dt="2023-02-21T02:12:47.756" v="8870" actId="47"/>
        <pc:sldMkLst>
          <pc:docMk/>
          <pc:sldMk cId="3781105984" sldId="2076136112"/>
        </pc:sldMkLst>
      </pc:sldChg>
      <pc:sldChg chg="modSp add mod">
        <pc:chgData name="Alex Drenea" userId="ce31b3b0-d50b-419c-bff1-98e4c71466e7" providerId="ADAL" clId="{02B89A43-57FC-4473-9E2D-9D0F4260A26D}" dt="2023-02-21T02:21:09.788" v="9986" actId="20577"/>
        <pc:sldMkLst>
          <pc:docMk/>
          <pc:sldMk cId="3682315115" sldId="2076136113"/>
        </pc:sldMkLst>
        <pc:spChg chg="mod">
          <ac:chgData name="Alex Drenea" userId="ce31b3b0-d50b-419c-bff1-98e4c71466e7" providerId="ADAL" clId="{02B89A43-57FC-4473-9E2D-9D0F4260A26D}" dt="2023-02-21T02:16:53.098" v="9545" actId="20577"/>
          <ac:spMkLst>
            <pc:docMk/>
            <pc:sldMk cId="3682315115" sldId="2076136113"/>
            <ac:spMk id="2" creationId="{15EDFA05-CA9E-7A22-2019-C55120B8E865}"/>
          </ac:spMkLst>
        </pc:spChg>
        <pc:spChg chg="mod">
          <ac:chgData name="Alex Drenea" userId="ce31b3b0-d50b-419c-bff1-98e4c71466e7" providerId="ADAL" clId="{02B89A43-57FC-4473-9E2D-9D0F4260A26D}" dt="2023-02-21T02:21:09.788" v="9986" actId="20577"/>
          <ac:spMkLst>
            <pc:docMk/>
            <pc:sldMk cId="3682315115" sldId="2076136113"/>
            <ac:spMk id="3" creationId="{E98063D7-F1E1-C700-616D-0ED57A5DE437}"/>
          </ac:spMkLst>
        </pc:spChg>
      </pc:sldChg>
      <pc:sldChg chg="new del">
        <pc:chgData name="Alex Drenea" userId="ce31b3b0-d50b-419c-bff1-98e4c71466e7" providerId="ADAL" clId="{02B89A43-57FC-4473-9E2D-9D0F4260A26D}" dt="2023-02-21T02:21:32.306" v="9988" actId="47"/>
        <pc:sldMkLst>
          <pc:docMk/>
          <pc:sldMk cId="1200811446" sldId="2076136114"/>
        </pc:sldMkLst>
      </pc:sldChg>
      <pc:sldChg chg="modSp add mod">
        <pc:chgData name="Alex Drenea" userId="ce31b3b0-d50b-419c-bff1-98e4c71466e7" providerId="ADAL" clId="{02B89A43-57FC-4473-9E2D-9D0F4260A26D}" dt="2023-02-21T02:29:30.282" v="10859" actId="14100"/>
        <pc:sldMkLst>
          <pc:docMk/>
          <pc:sldMk cId="1831062722" sldId="2076136114"/>
        </pc:sldMkLst>
        <pc:spChg chg="mod">
          <ac:chgData name="Alex Drenea" userId="ce31b3b0-d50b-419c-bff1-98e4c71466e7" providerId="ADAL" clId="{02B89A43-57FC-4473-9E2D-9D0F4260A26D}" dt="2023-02-21T02:21:42.259" v="10006" actId="20577"/>
          <ac:spMkLst>
            <pc:docMk/>
            <pc:sldMk cId="1831062722" sldId="2076136114"/>
            <ac:spMk id="2" creationId="{15EDFA05-CA9E-7A22-2019-C55120B8E865}"/>
          </ac:spMkLst>
        </pc:spChg>
        <pc:spChg chg="mod">
          <ac:chgData name="Alex Drenea" userId="ce31b3b0-d50b-419c-bff1-98e4c71466e7" providerId="ADAL" clId="{02B89A43-57FC-4473-9E2D-9D0F4260A26D}" dt="2023-02-21T02:29:30.282" v="10859" actId="14100"/>
          <ac:spMkLst>
            <pc:docMk/>
            <pc:sldMk cId="1831062722" sldId="2076136114"/>
            <ac:spMk id="3" creationId="{E98063D7-F1E1-C700-616D-0ED57A5DE437}"/>
          </ac:spMkLst>
        </pc:spChg>
      </pc:sldChg>
      <pc:sldMasterChg chg="addSldLayout delSldLayout">
        <pc:chgData name="Alex Drenea" userId="ce31b3b0-d50b-419c-bff1-98e4c71466e7" providerId="ADAL" clId="{02B89A43-57FC-4473-9E2D-9D0F4260A26D}" dt="2023-02-06T15:12:38.678" v="5267" actId="47"/>
        <pc:sldMasterMkLst>
          <pc:docMk/>
          <pc:sldMasterMk cId="1974590132" sldId="2147483665"/>
        </pc:sldMasterMkLst>
        <pc:sldLayoutChg chg="add del">
          <pc:chgData name="Alex Drenea" userId="ce31b3b0-d50b-419c-bff1-98e4c71466e7" providerId="ADAL" clId="{02B89A43-57FC-4473-9E2D-9D0F4260A26D}" dt="2023-02-06T15:12:38.678" v="5267" actId="47"/>
          <pc:sldLayoutMkLst>
            <pc:docMk/>
            <pc:sldMasterMk cId="1974590132" sldId="2147483665"/>
            <pc:sldLayoutMk cId="2657639184" sldId="2147483694"/>
          </pc:sldLayoutMkLst>
        </pc:sldLayoutChg>
      </pc:sldMasterChg>
    </pc:docChg>
  </pc:docChgLst>
  <pc:docChgLst>
    <pc:chgData name="Alex Drenea" userId="ce31b3b0-d50b-419c-bff1-98e4c71466e7" providerId="ADAL" clId="{4A39D3A8-9850-4D55-BDE7-1CC10124FAEC}"/>
    <pc:docChg chg="delSld">
      <pc:chgData name="Alex Drenea" userId="ce31b3b0-d50b-419c-bff1-98e4c71466e7" providerId="ADAL" clId="{4A39D3A8-9850-4D55-BDE7-1CC10124FAEC}" dt="2022-11-26T22:44:02.541" v="0" actId="47"/>
      <pc:docMkLst>
        <pc:docMk/>
      </pc:docMkLst>
      <pc:sldChg chg="del">
        <pc:chgData name="Alex Drenea" userId="ce31b3b0-d50b-419c-bff1-98e4c71466e7" providerId="ADAL" clId="{4A39D3A8-9850-4D55-BDE7-1CC10124FAEC}" dt="2022-11-26T22:44:02.541" v="0" actId="47"/>
        <pc:sldMkLst>
          <pc:docMk/>
          <pc:sldMk cId="2333039995" sldId="312"/>
        </pc:sldMkLst>
      </pc:sldChg>
    </pc:docChg>
  </pc:docChgLst>
  <pc:docChgLst>
    <pc:chgData name="Alex Drenea" userId="ce31b3b0-d50b-419c-bff1-98e4c71466e7" providerId="ADAL" clId="{93E8CE26-9812-4C5C-878F-4699DE98B512}"/>
    <pc:docChg chg="undo custSel addSld delSld modSld sldOrd">
      <pc:chgData name="Alex Drenea" userId="ce31b3b0-d50b-419c-bff1-98e4c71466e7" providerId="ADAL" clId="{93E8CE26-9812-4C5C-878F-4699DE98B512}" dt="2022-07-25T00:40:29.968" v="8206" actId="1076"/>
      <pc:docMkLst>
        <pc:docMk/>
      </pc:docMkLst>
      <pc:sldChg chg="addSp delSp modSp mod setBg">
        <pc:chgData name="Alex Drenea" userId="ce31b3b0-d50b-419c-bff1-98e4c71466e7" providerId="ADAL" clId="{93E8CE26-9812-4C5C-878F-4699DE98B512}" dt="2022-07-24T17:05:54.890" v="7550"/>
        <pc:sldMkLst>
          <pc:docMk/>
          <pc:sldMk cId="913127532" sldId="256"/>
        </pc:sldMkLst>
        <pc:spChg chg="mod">
          <ac:chgData name="Alex Drenea" userId="ce31b3b0-d50b-419c-bff1-98e4c71466e7" providerId="ADAL" clId="{93E8CE26-9812-4C5C-878F-4699DE98B512}" dt="2022-07-24T17:03:10.344" v="7518" actId="26606"/>
          <ac:spMkLst>
            <pc:docMk/>
            <pc:sldMk cId="913127532" sldId="256"/>
            <ac:spMk id="2" creationId="{4740BF4B-9C2E-3810-EFA2-EDB900F38808}"/>
          </ac:spMkLst>
        </pc:spChg>
        <pc:spChg chg="mod">
          <ac:chgData name="Alex Drenea" userId="ce31b3b0-d50b-419c-bff1-98e4c71466e7" providerId="ADAL" clId="{93E8CE26-9812-4C5C-878F-4699DE98B512}" dt="2022-07-24T17:03:10.344" v="7518" actId="26606"/>
          <ac:spMkLst>
            <pc:docMk/>
            <pc:sldMk cId="913127532" sldId="256"/>
            <ac:spMk id="3" creationId="{DF91BB26-6CDF-5597-5ED8-46A1013E118A}"/>
          </ac:spMkLst>
        </pc:spChg>
        <pc:spChg chg="del mod topLvl">
          <ac:chgData name="Alex Drenea" userId="ce31b3b0-d50b-419c-bff1-98e4c71466e7" providerId="ADAL" clId="{93E8CE26-9812-4C5C-878F-4699DE98B512}" dt="2022-07-24T17:02:44.623" v="7508" actId="478"/>
          <ac:spMkLst>
            <pc:docMk/>
            <pc:sldMk cId="913127532" sldId="256"/>
            <ac:spMk id="6" creationId="{2B7D0731-78ED-A919-A0FD-46240B8CA4F3}"/>
          </ac:spMkLst>
        </pc:spChg>
        <pc:spChg chg="mod">
          <ac:chgData name="Alex Drenea" userId="ce31b3b0-d50b-419c-bff1-98e4c71466e7" providerId="ADAL" clId="{93E8CE26-9812-4C5C-878F-4699DE98B512}" dt="2022-07-24T17:03:44.617" v="7529" actId="27803"/>
          <ac:spMkLst>
            <pc:docMk/>
            <pc:sldMk cId="913127532" sldId="256"/>
            <ac:spMk id="8" creationId="{26D8BE93-C46B-D8C0-71D5-E67DE4B08A8A}"/>
          </ac:spMkLst>
        </pc:spChg>
        <pc:spChg chg="mod">
          <ac:chgData name="Alex Drenea" userId="ce31b3b0-d50b-419c-bff1-98e4c71466e7" providerId="ADAL" clId="{93E8CE26-9812-4C5C-878F-4699DE98B512}" dt="2022-07-24T17:03:44.617" v="7529" actId="27803"/>
          <ac:spMkLst>
            <pc:docMk/>
            <pc:sldMk cId="913127532" sldId="256"/>
            <ac:spMk id="9" creationId="{EC67C394-BFBA-97D6-85CF-B546D3049568}"/>
          </ac:spMkLst>
        </pc:spChg>
        <pc:spChg chg="add del">
          <ac:chgData name="Alex Drenea" userId="ce31b3b0-d50b-419c-bff1-98e4c71466e7" providerId="ADAL" clId="{93E8CE26-9812-4C5C-878F-4699DE98B512}" dt="2022-07-24T17:03:04.080" v="7514" actId="26606"/>
          <ac:spMkLst>
            <pc:docMk/>
            <pc:sldMk cId="913127532" sldId="256"/>
            <ac:spMk id="10" creationId="{A3363022-C969-41E9-8EB2-E4C94908C1FA}"/>
          </ac:spMkLst>
        </pc:spChg>
        <pc:spChg chg="mod">
          <ac:chgData name="Alex Drenea" userId="ce31b3b0-d50b-419c-bff1-98e4c71466e7" providerId="ADAL" clId="{93E8CE26-9812-4C5C-878F-4699DE98B512}" dt="2022-07-24T17:03:44.617" v="7529" actId="27803"/>
          <ac:spMkLst>
            <pc:docMk/>
            <pc:sldMk cId="913127532" sldId="256"/>
            <ac:spMk id="11" creationId="{B5EF133D-B84C-3E8A-CA05-F81308195F98}"/>
          </ac:spMkLst>
        </pc:spChg>
        <pc:spChg chg="add del">
          <ac:chgData name="Alex Drenea" userId="ce31b3b0-d50b-419c-bff1-98e4c71466e7" providerId="ADAL" clId="{93E8CE26-9812-4C5C-878F-4699DE98B512}" dt="2022-07-24T17:03:04.080" v="7514" actId="26606"/>
          <ac:spMkLst>
            <pc:docMk/>
            <pc:sldMk cId="913127532" sldId="256"/>
            <ac:spMk id="12" creationId="{8D1AD6B3-BE88-4CEB-BA17-790657CC4729}"/>
          </ac:spMkLst>
        </pc:spChg>
        <pc:spChg chg="mod">
          <ac:chgData name="Alex Drenea" userId="ce31b3b0-d50b-419c-bff1-98e4c71466e7" providerId="ADAL" clId="{93E8CE26-9812-4C5C-878F-4699DE98B512}" dt="2022-07-24T17:03:44.617" v="7529" actId="27803"/>
          <ac:spMkLst>
            <pc:docMk/>
            <pc:sldMk cId="913127532" sldId="256"/>
            <ac:spMk id="13" creationId="{5EE8893E-01DD-9CF9-5A3D-6391CA3B0CCF}"/>
          </ac:spMkLst>
        </pc:spChg>
        <pc:spChg chg="add del">
          <ac:chgData name="Alex Drenea" userId="ce31b3b0-d50b-419c-bff1-98e4c71466e7" providerId="ADAL" clId="{93E8CE26-9812-4C5C-878F-4699DE98B512}" dt="2022-07-24T17:03:05.392" v="7516" actId="26606"/>
          <ac:spMkLst>
            <pc:docMk/>
            <pc:sldMk cId="913127532" sldId="256"/>
            <ac:spMk id="19" creationId="{C0B27210-D0CA-4654-B3E3-9ABB4F178EA1}"/>
          </ac:spMkLst>
        </pc:spChg>
        <pc:spChg chg="add del">
          <ac:chgData name="Alex Drenea" userId="ce31b3b0-d50b-419c-bff1-98e4c71466e7" providerId="ADAL" clId="{93E8CE26-9812-4C5C-878F-4699DE98B512}" dt="2022-07-24T17:03:05.392" v="7516" actId="26606"/>
          <ac:spMkLst>
            <pc:docMk/>
            <pc:sldMk cId="913127532" sldId="256"/>
            <ac:spMk id="20" creationId="{1DB7C82F-AB7E-4F0C-B829-FA1B9C415180}"/>
          </ac:spMkLst>
        </pc:spChg>
        <pc:spChg chg="add del">
          <ac:chgData name="Alex Drenea" userId="ce31b3b0-d50b-419c-bff1-98e4c71466e7" providerId="ADAL" clId="{93E8CE26-9812-4C5C-878F-4699DE98B512}" dt="2022-07-24T17:03:05.392" v="7516" actId="26606"/>
          <ac:spMkLst>
            <pc:docMk/>
            <pc:sldMk cId="913127532" sldId="256"/>
            <ac:spMk id="21" creationId="{70B66945-4967-4040-926D-DCA44313CDAB}"/>
          </ac:spMkLst>
        </pc:spChg>
        <pc:spChg chg="add del">
          <ac:chgData name="Alex Drenea" userId="ce31b3b0-d50b-419c-bff1-98e4c71466e7" providerId="ADAL" clId="{93E8CE26-9812-4C5C-878F-4699DE98B512}" dt="2022-07-24T17:03:10.344" v="7518" actId="26606"/>
          <ac:spMkLst>
            <pc:docMk/>
            <pc:sldMk cId="913127532" sldId="256"/>
            <ac:spMk id="23" creationId="{3E443FD7-A66B-4AA0-872D-B088B9BC5F17}"/>
          </ac:spMkLst>
        </pc:spChg>
        <pc:spChg chg="add del">
          <ac:chgData name="Alex Drenea" userId="ce31b3b0-d50b-419c-bff1-98e4c71466e7" providerId="ADAL" clId="{93E8CE26-9812-4C5C-878F-4699DE98B512}" dt="2022-07-24T17:03:10.344" v="7518" actId="26606"/>
          <ac:spMkLst>
            <pc:docMk/>
            <pc:sldMk cId="913127532" sldId="256"/>
            <ac:spMk id="24" creationId="{C04BE0EF-3561-49B4-9A29-F283168A91C7}"/>
          </ac:spMkLst>
        </pc:spChg>
        <pc:grpChg chg="add del mod">
          <ac:chgData name="Alex Drenea" userId="ce31b3b0-d50b-419c-bff1-98e4c71466e7" providerId="ADAL" clId="{93E8CE26-9812-4C5C-878F-4699DE98B512}" dt="2022-07-24T17:02:44.623" v="7508" actId="478"/>
          <ac:grpSpMkLst>
            <pc:docMk/>
            <pc:sldMk cId="913127532" sldId="256"/>
            <ac:grpSpMk id="4" creationId="{2DA67E78-2537-7EFC-2CBB-6862DEFC7E5C}"/>
          </ac:grpSpMkLst>
        </pc:grpChg>
        <pc:grpChg chg="mod">
          <ac:chgData name="Alex Drenea" userId="ce31b3b0-d50b-419c-bff1-98e4c71466e7" providerId="ADAL" clId="{93E8CE26-9812-4C5C-878F-4699DE98B512}" dt="2022-07-24T17:03:44.617" v="7529" actId="27803"/>
          <ac:grpSpMkLst>
            <pc:docMk/>
            <pc:sldMk cId="913127532" sldId="256"/>
            <ac:grpSpMk id="7" creationId="{E131BF0F-AA38-4B0E-36AD-0835164D5C80}"/>
          </ac:grpSpMkLst>
        </pc:grpChg>
        <pc:grpChg chg="add del">
          <ac:chgData name="Alex Drenea" userId="ce31b3b0-d50b-419c-bff1-98e4c71466e7" providerId="ADAL" clId="{93E8CE26-9812-4C5C-878F-4699DE98B512}" dt="2022-07-24T17:03:04.080" v="7514" actId="26606"/>
          <ac:grpSpMkLst>
            <pc:docMk/>
            <pc:sldMk cId="913127532" sldId="256"/>
            <ac:grpSpMk id="14" creationId="{89D1390B-7E13-4B4F-9CB2-391063412E54}"/>
          </ac:grpSpMkLst>
        </pc:grpChg>
        <pc:picChg chg="add del mod ord topLvl">
          <ac:chgData name="Alex Drenea" userId="ce31b3b0-d50b-419c-bff1-98e4c71466e7" providerId="ADAL" clId="{93E8CE26-9812-4C5C-878F-4699DE98B512}" dt="2022-07-24T17:04:26.996" v="7532" actId="478"/>
          <ac:picMkLst>
            <pc:docMk/>
            <pc:sldMk cId="913127532" sldId="256"/>
            <ac:picMk id="5" creationId="{845A4DF9-BA72-6AA3-FB3D-6BFF0879CD9D}"/>
          </ac:picMkLst>
        </pc:picChg>
        <pc:picChg chg="add del mod">
          <ac:chgData name="Alex Drenea" userId="ce31b3b0-d50b-419c-bff1-98e4c71466e7" providerId="ADAL" clId="{93E8CE26-9812-4C5C-878F-4699DE98B512}" dt="2022-07-24T17:04:54.528" v="7540" actId="478"/>
          <ac:picMkLst>
            <pc:docMk/>
            <pc:sldMk cId="913127532" sldId="256"/>
            <ac:picMk id="4098" creationId="{47876B00-D0DF-C4D4-A738-50021BC9F3AB}"/>
          </ac:picMkLst>
        </pc:picChg>
        <pc:picChg chg="add mod">
          <ac:chgData name="Alex Drenea" userId="ce31b3b0-d50b-419c-bff1-98e4c71466e7" providerId="ADAL" clId="{93E8CE26-9812-4C5C-878F-4699DE98B512}" dt="2022-07-24T17:05:54.890" v="7550"/>
          <ac:picMkLst>
            <pc:docMk/>
            <pc:sldMk cId="913127532" sldId="256"/>
            <ac:picMk id="4100" creationId="{9547B08D-C089-F01A-909F-3B6C490DE636}"/>
          </ac:picMkLst>
        </pc:picChg>
      </pc:sldChg>
      <pc:sldChg chg="addSp modSp mod setBg">
        <pc:chgData name="Alex Drenea" userId="ce31b3b0-d50b-419c-bff1-98e4c71466e7" providerId="ADAL" clId="{93E8CE26-9812-4C5C-878F-4699DE98B512}" dt="2022-07-24T16:10:05.094" v="6332" actId="403"/>
        <pc:sldMkLst>
          <pc:docMk/>
          <pc:sldMk cId="1492280737" sldId="257"/>
        </pc:sldMkLst>
        <pc:spChg chg="mod">
          <ac:chgData name="Alex Drenea" userId="ce31b3b0-d50b-419c-bff1-98e4c71466e7" providerId="ADAL" clId="{93E8CE26-9812-4C5C-878F-4699DE98B512}" dt="2022-07-24T16:09:56.349" v="6329" actId="26606"/>
          <ac:spMkLst>
            <pc:docMk/>
            <pc:sldMk cId="1492280737" sldId="257"/>
            <ac:spMk id="2" creationId="{1F4E9FAF-D7D5-8020-7DB8-4B221CAF7FD4}"/>
          </ac:spMkLst>
        </pc:spChg>
        <pc:spChg chg="mod">
          <ac:chgData name="Alex Drenea" userId="ce31b3b0-d50b-419c-bff1-98e4c71466e7" providerId="ADAL" clId="{93E8CE26-9812-4C5C-878F-4699DE98B512}" dt="2022-07-24T16:10:05.094" v="6332" actId="403"/>
          <ac:spMkLst>
            <pc:docMk/>
            <pc:sldMk cId="1492280737" sldId="257"/>
            <ac:spMk id="3" creationId="{4BD7F924-C5BE-939C-5DAF-D7DD37916D3B}"/>
          </ac:spMkLst>
        </pc:spChg>
        <pc:spChg chg="add">
          <ac:chgData name="Alex Drenea" userId="ce31b3b0-d50b-419c-bff1-98e4c71466e7" providerId="ADAL" clId="{93E8CE26-9812-4C5C-878F-4699DE98B512}" dt="2022-07-24T16:09:56.349" v="6329" actId="26606"/>
          <ac:spMkLst>
            <pc:docMk/>
            <pc:sldMk cId="1492280737" sldId="257"/>
            <ac:spMk id="8" creationId="{1C799903-48D5-4A31-A1A2-541072D9771E}"/>
          </ac:spMkLst>
        </pc:spChg>
        <pc:spChg chg="add">
          <ac:chgData name="Alex Drenea" userId="ce31b3b0-d50b-419c-bff1-98e4c71466e7" providerId="ADAL" clId="{93E8CE26-9812-4C5C-878F-4699DE98B512}" dt="2022-07-24T16:09:56.349" v="6329" actId="26606"/>
          <ac:spMkLst>
            <pc:docMk/>
            <pc:sldMk cId="1492280737" sldId="257"/>
            <ac:spMk id="10" creationId="{8EFFF109-FC58-4FD3-BE05-9775A1310F55}"/>
          </ac:spMkLst>
        </pc:spChg>
        <pc:spChg chg="add">
          <ac:chgData name="Alex Drenea" userId="ce31b3b0-d50b-419c-bff1-98e4c71466e7" providerId="ADAL" clId="{93E8CE26-9812-4C5C-878F-4699DE98B512}" dt="2022-07-24T16:09:56.349" v="6329" actId="26606"/>
          <ac:spMkLst>
            <pc:docMk/>
            <pc:sldMk cId="1492280737" sldId="257"/>
            <ac:spMk id="12" creationId="{E1B96AD6-92A9-4273-A62B-96A1C3E0BA95}"/>
          </ac:spMkLst>
        </pc:spChg>
        <pc:spChg chg="add">
          <ac:chgData name="Alex Drenea" userId="ce31b3b0-d50b-419c-bff1-98e4c71466e7" providerId="ADAL" clId="{93E8CE26-9812-4C5C-878F-4699DE98B512}" dt="2022-07-24T16:09:56.349" v="6329" actId="26606"/>
          <ac:spMkLst>
            <pc:docMk/>
            <pc:sldMk cId="1492280737" sldId="257"/>
            <ac:spMk id="14" creationId="{463EEC44-1BA3-44ED-81FC-A644B04B2A44}"/>
          </ac:spMkLst>
        </pc:spChg>
      </pc:sldChg>
      <pc:sldChg chg="addSp delSp modSp mod modNotesTx">
        <pc:chgData name="Alex Drenea" userId="ce31b3b0-d50b-419c-bff1-98e4c71466e7" providerId="ADAL" clId="{93E8CE26-9812-4C5C-878F-4699DE98B512}" dt="2022-07-25T00:38:45.327" v="8198" actId="478"/>
        <pc:sldMkLst>
          <pc:docMk/>
          <pc:sldMk cId="2352348718" sldId="258"/>
        </pc:sldMkLst>
        <pc:spChg chg="mod">
          <ac:chgData name="Alex Drenea" userId="ce31b3b0-d50b-419c-bff1-98e4c71466e7" providerId="ADAL" clId="{93E8CE26-9812-4C5C-878F-4699DE98B512}" dt="2022-07-24T17:02:22.470" v="7504" actId="108"/>
          <ac:spMkLst>
            <pc:docMk/>
            <pc:sldMk cId="2352348718" sldId="258"/>
            <ac:spMk id="2" creationId="{39C3BBB3-44CC-0646-AD23-FE98197AFC27}"/>
          </ac:spMkLst>
        </pc:spChg>
        <pc:spChg chg="mod">
          <ac:chgData name="Alex Drenea" userId="ce31b3b0-d50b-419c-bff1-98e4c71466e7" providerId="ADAL" clId="{93E8CE26-9812-4C5C-878F-4699DE98B512}" dt="2022-07-25T00:38:37.151" v="8197" actId="20577"/>
          <ac:spMkLst>
            <pc:docMk/>
            <pc:sldMk cId="2352348718" sldId="258"/>
            <ac:spMk id="3" creationId="{297EF438-04B3-4595-47D4-B0CB88817E98}"/>
          </ac:spMkLst>
        </pc:spChg>
        <pc:spChg chg="add del">
          <ac:chgData name="Alex Drenea" userId="ce31b3b0-d50b-419c-bff1-98e4c71466e7" providerId="ADAL" clId="{93E8CE26-9812-4C5C-878F-4699DE98B512}" dt="2022-07-25T00:38:45.327" v="8198" actId="478"/>
          <ac:spMkLst>
            <pc:docMk/>
            <pc:sldMk cId="2352348718" sldId="258"/>
            <ac:spMk id="5" creationId="{320A6306-6C36-86DB-7FF6-514941D5D345}"/>
          </ac:spMkLst>
        </pc:spChg>
      </pc:sldChg>
      <pc:sldChg chg="addSp delSp modSp mod modNotesTx">
        <pc:chgData name="Alex Drenea" userId="ce31b3b0-d50b-419c-bff1-98e4c71466e7" providerId="ADAL" clId="{93E8CE26-9812-4C5C-878F-4699DE98B512}" dt="2022-07-24T17:01:01.535" v="7499"/>
        <pc:sldMkLst>
          <pc:docMk/>
          <pc:sldMk cId="1654733167" sldId="259"/>
        </pc:sldMkLst>
        <pc:spChg chg="mod">
          <ac:chgData name="Alex Drenea" userId="ce31b3b0-d50b-419c-bff1-98e4c71466e7" providerId="ADAL" clId="{93E8CE26-9812-4C5C-878F-4699DE98B512}" dt="2022-07-22T17:12:53.820" v="3940" actId="108"/>
          <ac:spMkLst>
            <pc:docMk/>
            <pc:sldMk cId="1654733167" sldId="259"/>
            <ac:spMk id="2" creationId="{B7CB20EA-59B1-AA3B-A257-2332F014092A}"/>
          </ac:spMkLst>
        </pc:spChg>
        <pc:spChg chg="del mod">
          <ac:chgData name="Alex Drenea" userId="ce31b3b0-d50b-419c-bff1-98e4c71466e7" providerId="ADAL" clId="{93E8CE26-9812-4C5C-878F-4699DE98B512}" dt="2022-07-24T16:38:19.312" v="6799" actId="478"/>
          <ac:spMkLst>
            <pc:docMk/>
            <pc:sldMk cId="1654733167" sldId="259"/>
            <ac:spMk id="3" creationId="{BF4FC95D-C644-F31D-2BA9-5DBFF81D25C9}"/>
          </ac:spMkLst>
        </pc:spChg>
        <pc:spChg chg="add del mod">
          <ac:chgData name="Alex Drenea" userId="ce31b3b0-d50b-419c-bff1-98e4c71466e7" providerId="ADAL" clId="{93E8CE26-9812-4C5C-878F-4699DE98B512}" dt="2022-07-24T16:33:30.280" v="6664" actId="478"/>
          <ac:spMkLst>
            <pc:docMk/>
            <pc:sldMk cId="1654733167" sldId="259"/>
            <ac:spMk id="5" creationId="{9E0DD99F-D5A5-6111-9BA2-5051DE8043FB}"/>
          </ac:spMkLst>
        </pc:spChg>
        <pc:spChg chg="add mod">
          <ac:chgData name="Alex Drenea" userId="ce31b3b0-d50b-419c-bff1-98e4c71466e7" providerId="ADAL" clId="{93E8CE26-9812-4C5C-878F-4699DE98B512}" dt="2022-07-24T16:39:26.779" v="6813" actId="1076"/>
          <ac:spMkLst>
            <pc:docMk/>
            <pc:sldMk cId="1654733167" sldId="259"/>
            <ac:spMk id="23" creationId="{BC47DABA-0FAA-F9A3-256F-A12841ABEEDE}"/>
          </ac:spMkLst>
        </pc:spChg>
        <pc:spChg chg="add mod">
          <ac:chgData name="Alex Drenea" userId="ce31b3b0-d50b-419c-bff1-98e4c71466e7" providerId="ADAL" clId="{93E8CE26-9812-4C5C-878F-4699DE98B512}" dt="2022-07-24T16:32:53.887" v="6646" actId="1076"/>
          <ac:spMkLst>
            <pc:docMk/>
            <pc:sldMk cId="1654733167" sldId="259"/>
            <ac:spMk id="25" creationId="{43EB8D7A-5D8E-B7FA-CD70-04CFA5F1ECE3}"/>
          </ac:spMkLst>
        </pc:spChg>
        <pc:spChg chg="add mod">
          <ac:chgData name="Alex Drenea" userId="ce31b3b0-d50b-419c-bff1-98e4c71466e7" providerId="ADAL" clId="{93E8CE26-9812-4C5C-878F-4699DE98B512}" dt="2022-07-24T16:32:07.789" v="6619" actId="1076"/>
          <ac:spMkLst>
            <pc:docMk/>
            <pc:sldMk cId="1654733167" sldId="259"/>
            <ac:spMk id="27" creationId="{7438C5CC-32B6-5D17-1A07-5B0F0B0A68AC}"/>
          </ac:spMkLst>
        </pc:spChg>
        <pc:spChg chg="add mod">
          <ac:chgData name="Alex Drenea" userId="ce31b3b0-d50b-419c-bff1-98e4c71466e7" providerId="ADAL" clId="{93E8CE26-9812-4C5C-878F-4699DE98B512}" dt="2022-07-24T16:31:37.437" v="6600" actId="1076"/>
          <ac:spMkLst>
            <pc:docMk/>
            <pc:sldMk cId="1654733167" sldId="259"/>
            <ac:spMk id="29" creationId="{678BBCE2-3E57-96FD-BA1A-6B20264ED188}"/>
          </ac:spMkLst>
        </pc:spChg>
        <pc:spChg chg="add mod">
          <ac:chgData name="Alex Drenea" userId="ce31b3b0-d50b-419c-bff1-98e4c71466e7" providerId="ADAL" clId="{93E8CE26-9812-4C5C-878F-4699DE98B512}" dt="2022-07-24T16:31:24.784" v="6579" actId="1076"/>
          <ac:spMkLst>
            <pc:docMk/>
            <pc:sldMk cId="1654733167" sldId="259"/>
            <ac:spMk id="31" creationId="{DC19D4CC-4751-5481-AD45-658B8F515541}"/>
          </ac:spMkLst>
        </pc:spChg>
        <pc:spChg chg="add mod ord">
          <ac:chgData name="Alex Drenea" userId="ce31b3b0-d50b-419c-bff1-98e4c71466e7" providerId="ADAL" clId="{93E8CE26-9812-4C5C-878F-4699DE98B512}" dt="2022-07-24T16:31:12.246" v="6562" actId="166"/>
          <ac:spMkLst>
            <pc:docMk/>
            <pc:sldMk cId="1654733167" sldId="259"/>
            <ac:spMk id="33" creationId="{2B20E4FA-7092-F3A8-70ED-4A85262AF63F}"/>
          </ac:spMkLst>
        </pc:spChg>
        <pc:spChg chg="add mod">
          <ac:chgData name="Alex Drenea" userId="ce31b3b0-d50b-419c-bff1-98e4c71466e7" providerId="ADAL" clId="{93E8CE26-9812-4C5C-878F-4699DE98B512}" dt="2022-07-24T16:30:54.004" v="6547" actId="1076"/>
          <ac:spMkLst>
            <pc:docMk/>
            <pc:sldMk cId="1654733167" sldId="259"/>
            <ac:spMk id="35" creationId="{9D2E32C8-7199-1B19-359A-DCEC39880C2D}"/>
          </ac:spMkLst>
        </pc:spChg>
        <pc:spChg chg="add mod">
          <ac:chgData name="Alex Drenea" userId="ce31b3b0-d50b-419c-bff1-98e4c71466e7" providerId="ADAL" clId="{93E8CE26-9812-4C5C-878F-4699DE98B512}" dt="2022-07-24T16:30:59.109" v="6549" actId="20577"/>
          <ac:spMkLst>
            <pc:docMk/>
            <pc:sldMk cId="1654733167" sldId="259"/>
            <ac:spMk id="37" creationId="{455B3935-940E-CDE5-F158-F5D6A3076E40}"/>
          </ac:spMkLst>
        </pc:spChg>
        <pc:spChg chg="add mod">
          <ac:chgData name="Alex Drenea" userId="ce31b3b0-d50b-419c-bff1-98e4c71466e7" providerId="ADAL" clId="{93E8CE26-9812-4C5C-878F-4699DE98B512}" dt="2022-07-24T16:32:30.674" v="6639" actId="1076"/>
          <ac:spMkLst>
            <pc:docMk/>
            <pc:sldMk cId="1654733167" sldId="259"/>
            <ac:spMk id="45" creationId="{2CDF1DE7-81FC-20CB-565E-E8A412B4C4D2}"/>
          </ac:spMkLst>
        </pc:spChg>
        <pc:spChg chg="add del mod">
          <ac:chgData name="Alex Drenea" userId="ce31b3b0-d50b-419c-bff1-98e4c71466e7" providerId="ADAL" clId="{93E8CE26-9812-4C5C-878F-4699DE98B512}" dt="2022-07-24T16:35:33.857" v="6716" actId="478"/>
          <ac:spMkLst>
            <pc:docMk/>
            <pc:sldMk cId="1654733167" sldId="259"/>
            <ac:spMk id="48" creationId="{AA27B6B8-1D55-9F9E-6441-583274A83E25}"/>
          </ac:spMkLst>
        </pc:spChg>
        <pc:spChg chg="add del mod">
          <ac:chgData name="Alex Drenea" userId="ce31b3b0-d50b-419c-bff1-98e4c71466e7" providerId="ADAL" clId="{93E8CE26-9812-4C5C-878F-4699DE98B512}" dt="2022-07-24T16:38:22.486" v="6800" actId="478"/>
          <ac:spMkLst>
            <pc:docMk/>
            <pc:sldMk cId="1654733167" sldId="259"/>
            <ac:spMk id="82" creationId="{7D3E4887-BB8B-388E-B215-F134371BF4FF}"/>
          </ac:spMkLst>
        </pc:spChg>
        <pc:grpChg chg="add mod">
          <ac:chgData name="Alex Drenea" userId="ce31b3b0-d50b-419c-bff1-98e4c71466e7" providerId="ADAL" clId="{93E8CE26-9812-4C5C-878F-4699DE98B512}" dt="2022-07-24T16:34:13.768" v="6686" actId="1076"/>
          <ac:grpSpMkLst>
            <pc:docMk/>
            <pc:sldMk cId="1654733167" sldId="259"/>
            <ac:grpSpMk id="24" creationId="{3F123AAF-090C-9C0F-8016-75EE932E4BCA}"/>
          </ac:grpSpMkLst>
        </pc:grpChg>
        <pc:grpChg chg="add mod">
          <ac:chgData name="Alex Drenea" userId="ce31b3b0-d50b-419c-bff1-98e4c71466e7" providerId="ADAL" clId="{93E8CE26-9812-4C5C-878F-4699DE98B512}" dt="2022-07-24T16:35:18.873" v="6707" actId="1076"/>
          <ac:grpSpMkLst>
            <pc:docMk/>
            <pc:sldMk cId="1654733167" sldId="259"/>
            <ac:grpSpMk id="38" creationId="{56ADAB2E-3ABC-6BF6-4019-022B8ADD07AA}"/>
          </ac:grpSpMkLst>
        </pc:grpChg>
        <pc:grpChg chg="add mod">
          <ac:chgData name="Alex Drenea" userId="ce31b3b0-d50b-419c-bff1-98e4c71466e7" providerId="ADAL" clId="{93E8CE26-9812-4C5C-878F-4699DE98B512}" dt="2022-07-24T16:35:20.556" v="6708" actId="1076"/>
          <ac:grpSpMkLst>
            <pc:docMk/>
            <pc:sldMk cId="1654733167" sldId="259"/>
            <ac:grpSpMk id="39" creationId="{BB591305-F4F7-855C-B67C-C20BCF30203C}"/>
          </ac:grpSpMkLst>
        </pc:grpChg>
        <pc:grpChg chg="add mod">
          <ac:chgData name="Alex Drenea" userId="ce31b3b0-d50b-419c-bff1-98e4c71466e7" providerId="ADAL" clId="{93E8CE26-9812-4C5C-878F-4699DE98B512}" dt="2022-07-24T16:35:13.291" v="6704" actId="1076"/>
          <ac:grpSpMkLst>
            <pc:docMk/>
            <pc:sldMk cId="1654733167" sldId="259"/>
            <ac:grpSpMk id="40" creationId="{3B38A22A-64D0-2F39-E2E4-199431CA2763}"/>
          </ac:grpSpMkLst>
        </pc:grpChg>
        <pc:grpChg chg="add mod">
          <ac:chgData name="Alex Drenea" userId="ce31b3b0-d50b-419c-bff1-98e4c71466e7" providerId="ADAL" clId="{93E8CE26-9812-4C5C-878F-4699DE98B512}" dt="2022-07-24T16:37:29.212" v="6759" actId="1035"/>
          <ac:grpSpMkLst>
            <pc:docMk/>
            <pc:sldMk cId="1654733167" sldId="259"/>
            <ac:grpSpMk id="41" creationId="{C6FD4C3E-3C07-E9BA-58E0-4CB370A90DEF}"/>
          </ac:grpSpMkLst>
        </pc:grpChg>
        <pc:grpChg chg="add mod">
          <ac:chgData name="Alex Drenea" userId="ce31b3b0-d50b-419c-bff1-98e4c71466e7" providerId="ADAL" clId="{93E8CE26-9812-4C5C-878F-4699DE98B512}" dt="2022-07-24T16:37:37.582" v="6784" actId="1037"/>
          <ac:grpSpMkLst>
            <pc:docMk/>
            <pc:sldMk cId="1654733167" sldId="259"/>
            <ac:grpSpMk id="42" creationId="{827513A0-1A32-063D-0312-AFE399253FD1}"/>
          </ac:grpSpMkLst>
        </pc:grpChg>
        <pc:grpChg chg="add mod">
          <ac:chgData name="Alex Drenea" userId="ce31b3b0-d50b-419c-bff1-98e4c71466e7" providerId="ADAL" clId="{93E8CE26-9812-4C5C-878F-4699DE98B512}" dt="2022-07-24T16:35:27.315" v="6713" actId="1076"/>
          <ac:grpSpMkLst>
            <pc:docMk/>
            <pc:sldMk cId="1654733167" sldId="259"/>
            <ac:grpSpMk id="43" creationId="{CC01075D-7AA9-C027-2609-099CAC88D30C}"/>
          </ac:grpSpMkLst>
        </pc:grpChg>
        <pc:grpChg chg="add mod">
          <ac:chgData name="Alex Drenea" userId="ce31b3b0-d50b-419c-bff1-98e4c71466e7" providerId="ADAL" clId="{93E8CE26-9812-4C5C-878F-4699DE98B512}" dt="2022-07-24T16:38:28.967" v="6801" actId="1076"/>
          <ac:grpSpMkLst>
            <pc:docMk/>
            <pc:sldMk cId="1654733167" sldId="259"/>
            <ac:grpSpMk id="46" creationId="{87DB0F49-40E3-D6EF-2E8F-47BD8039DAB9}"/>
          </ac:grpSpMkLst>
        </pc:grpChg>
        <pc:grpChg chg="add mod">
          <ac:chgData name="Alex Drenea" userId="ce31b3b0-d50b-419c-bff1-98e4c71466e7" providerId="ADAL" clId="{93E8CE26-9812-4C5C-878F-4699DE98B512}" dt="2022-07-24T16:35:15.818" v="6706" actId="1076"/>
          <ac:grpSpMkLst>
            <pc:docMk/>
            <pc:sldMk cId="1654733167" sldId="259"/>
            <ac:grpSpMk id="47" creationId="{3F2C5889-7A51-B1AF-2093-CA5463A91625}"/>
          </ac:grpSpMkLst>
        </pc:grpChg>
        <pc:picChg chg="add mod">
          <ac:chgData name="Alex Drenea" userId="ce31b3b0-d50b-419c-bff1-98e4c71466e7" providerId="ADAL" clId="{93E8CE26-9812-4C5C-878F-4699DE98B512}" dt="2022-07-24T16:33:50.609" v="6672" actId="14100"/>
          <ac:picMkLst>
            <pc:docMk/>
            <pc:sldMk cId="1654733167" sldId="259"/>
            <ac:picMk id="6" creationId="{B9FC3DDF-4564-B208-C22B-691AEF1CF61C}"/>
          </ac:picMkLst>
        </pc:picChg>
        <pc:picChg chg="add mod">
          <ac:chgData name="Alex Drenea" userId="ce31b3b0-d50b-419c-bff1-98e4c71466e7" providerId="ADAL" clId="{93E8CE26-9812-4C5C-878F-4699DE98B512}" dt="2022-07-24T16:29:09.506" v="6432" actId="14100"/>
          <ac:picMkLst>
            <pc:docMk/>
            <pc:sldMk cId="1654733167" sldId="259"/>
            <ac:picMk id="8" creationId="{25C2F909-2CB1-E9D6-464A-008A10210120}"/>
          </ac:picMkLst>
        </pc:picChg>
        <pc:picChg chg="add mod">
          <ac:chgData name="Alex Drenea" userId="ce31b3b0-d50b-419c-bff1-98e4c71466e7" providerId="ADAL" clId="{93E8CE26-9812-4C5C-878F-4699DE98B512}" dt="2022-07-24T16:29:09.506" v="6432" actId="14100"/>
          <ac:picMkLst>
            <pc:docMk/>
            <pc:sldMk cId="1654733167" sldId="259"/>
            <ac:picMk id="10" creationId="{25ABAF46-B508-E0C3-D82A-80245AC48704}"/>
          </ac:picMkLst>
        </pc:picChg>
        <pc:picChg chg="add mod">
          <ac:chgData name="Alex Drenea" userId="ce31b3b0-d50b-419c-bff1-98e4c71466e7" providerId="ADAL" clId="{93E8CE26-9812-4C5C-878F-4699DE98B512}" dt="2022-07-24T16:29:09.506" v="6432" actId="14100"/>
          <ac:picMkLst>
            <pc:docMk/>
            <pc:sldMk cId="1654733167" sldId="259"/>
            <ac:picMk id="12" creationId="{B456CA14-F06C-CBF3-3198-00DB27BA2840}"/>
          </ac:picMkLst>
        </pc:picChg>
        <pc:picChg chg="add mod">
          <ac:chgData name="Alex Drenea" userId="ce31b3b0-d50b-419c-bff1-98e4c71466e7" providerId="ADAL" clId="{93E8CE26-9812-4C5C-878F-4699DE98B512}" dt="2022-07-24T16:31:17.279" v="6565" actId="1076"/>
          <ac:picMkLst>
            <pc:docMk/>
            <pc:sldMk cId="1654733167" sldId="259"/>
            <ac:picMk id="14" creationId="{E06F9162-1919-4326-5629-F92FED1D0C3A}"/>
          </ac:picMkLst>
        </pc:picChg>
        <pc:picChg chg="add mod">
          <ac:chgData name="Alex Drenea" userId="ce31b3b0-d50b-419c-bff1-98e4c71466e7" providerId="ADAL" clId="{93E8CE26-9812-4C5C-878F-4699DE98B512}" dt="2022-07-24T16:29:09.506" v="6432" actId="14100"/>
          <ac:picMkLst>
            <pc:docMk/>
            <pc:sldMk cId="1654733167" sldId="259"/>
            <ac:picMk id="16" creationId="{E503A95B-B62A-B0A7-4908-45F8220B958F}"/>
          </ac:picMkLst>
        </pc:picChg>
        <pc:picChg chg="add mod ord">
          <ac:chgData name="Alex Drenea" userId="ce31b3b0-d50b-419c-bff1-98e4c71466e7" providerId="ADAL" clId="{93E8CE26-9812-4C5C-878F-4699DE98B512}" dt="2022-07-24T16:31:12.246" v="6562" actId="166"/>
          <ac:picMkLst>
            <pc:docMk/>
            <pc:sldMk cId="1654733167" sldId="259"/>
            <ac:picMk id="18" creationId="{6A7D806E-9B5F-1C33-BA86-F23BD7CB2168}"/>
          </ac:picMkLst>
        </pc:picChg>
        <pc:picChg chg="add mod">
          <ac:chgData name="Alex Drenea" userId="ce31b3b0-d50b-419c-bff1-98e4c71466e7" providerId="ADAL" clId="{93E8CE26-9812-4C5C-878F-4699DE98B512}" dt="2022-07-24T16:31:53.890" v="6617" actId="1076"/>
          <ac:picMkLst>
            <pc:docMk/>
            <pc:sldMk cId="1654733167" sldId="259"/>
            <ac:picMk id="20" creationId="{05A121E6-BBB0-4E13-42C7-4C06CC022E54}"/>
          </ac:picMkLst>
        </pc:picChg>
        <pc:picChg chg="add mod">
          <ac:chgData name="Alex Drenea" userId="ce31b3b0-d50b-419c-bff1-98e4c71466e7" providerId="ADAL" clId="{93E8CE26-9812-4C5C-878F-4699DE98B512}" dt="2022-07-24T16:32:51.270" v="6645" actId="1076"/>
          <ac:picMkLst>
            <pc:docMk/>
            <pc:sldMk cId="1654733167" sldId="259"/>
            <ac:picMk id="22" creationId="{BCFF4CCE-955D-5835-46FC-7267D5A585AC}"/>
          </ac:picMkLst>
        </pc:picChg>
        <pc:cxnChg chg="add mod">
          <ac:chgData name="Alex Drenea" userId="ce31b3b0-d50b-419c-bff1-98e4c71466e7" providerId="ADAL" clId="{93E8CE26-9812-4C5C-878F-4699DE98B512}" dt="2022-07-24T16:38:56.983" v="6805" actId="1582"/>
          <ac:cxnSpMkLst>
            <pc:docMk/>
            <pc:sldMk cId="1654733167" sldId="259"/>
            <ac:cxnSpMk id="50" creationId="{BEABDE4F-13B0-0F48-4ECB-4C53269CEC3A}"/>
          </ac:cxnSpMkLst>
        </pc:cxnChg>
        <pc:cxnChg chg="add mod">
          <ac:chgData name="Alex Drenea" userId="ce31b3b0-d50b-419c-bff1-98e4c71466e7" providerId="ADAL" clId="{93E8CE26-9812-4C5C-878F-4699DE98B512}" dt="2022-07-24T16:38:56.983" v="6805" actId="1582"/>
          <ac:cxnSpMkLst>
            <pc:docMk/>
            <pc:sldMk cId="1654733167" sldId="259"/>
            <ac:cxnSpMk id="53" creationId="{58E9DB19-CB57-5180-7D5C-73A85C904C4C}"/>
          </ac:cxnSpMkLst>
        </pc:cxnChg>
        <pc:cxnChg chg="add mod">
          <ac:chgData name="Alex Drenea" userId="ce31b3b0-d50b-419c-bff1-98e4c71466e7" providerId="ADAL" clId="{93E8CE26-9812-4C5C-878F-4699DE98B512}" dt="2022-07-24T16:38:56.983" v="6805" actId="1582"/>
          <ac:cxnSpMkLst>
            <pc:docMk/>
            <pc:sldMk cId="1654733167" sldId="259"/>
            <ac:cxnSpMk id="57" creationId="{3F0FCCD9-7C02-CF4E-1863-C0FF0DC04E36}"/>
          </ac:cxnSpMkLst>
        </pc:cxnChg>
        <pc:cxnChg chg="add mod">
          <ac:chgData name="Alex Drenea" userId="ce31b3b0-d50b-419c-bff1-98e4c71466e7" providerId="ADAL" clId="{93E8CE26-9812-4C5C-878F-4699DE98B512}" dt="2022-07-24T16:38:56.983" v="6805" actId="1582"/>
          <ac:cxnSpMkLst>
            <pc:docMk/>
            <pc:sldMk cId="1654733167" sldId="259"/>
            <ac:cxnSpMk id="61" creationId="{6015F0DE-5DF9-4B6D-C6CB-8EFA9D5533D1}"/>
          </ac:cxnSpMkLst>
        </pc:cxnChg>
        <pc:cxnChg chg="add mod">
          <ac:chgData name="Alex Drenea" userId="ce31b3b0-d50b-419c-bff1-98e4c71466e7" providerId="ADAL" clId="{93E8CE26-9812-4C5C-878F-4699DE98B512}" dt="2022-07-24T16:38:56.983" v="6805" actId="1582"/>
          <ac:cxnSpMkLst>
            <pc:docMk/>
            <pc:sldMk cId="1654733167" sldId="259"/>
            <ac:cxnSpMk id="65" creationId="{926E463E-9D86-5FE8-73D8-D461A07D18E3}"/>
          </ac:cxnSpMkLst>
        </pc:cxnChg>
        <pc:cxnChg chg="add mod">
          <ac:chgData name="Alex Drenea" userId="ce31b3b0-d50b-419c-bff1-98e4c71466e7" providerId="ADAL" clId="{93E8CE26-9812-4C5C-878F-4699DE98B512}" dt="2022-07-24T16:38:56.983" v="6805" actId="1582"/>
          <ac:cxnSpMkLst>
            <pc:docMk/>
            <pc:sldMk cId="1654733167" sldId="259"/>
            <ac:cxnSpMk id="70" creationId="{DAE97DCC-5037-7F3D-D422-0C410492B9EE}"/>
          </ac:cxnSpMkLst>
        </pc:cxnChg>
        <pc:cxnChg chg="add mod">
          <ac:chgData name="Alex Drenea" userId="ce31b3b0-d50b-419c-bff1-98e4c71466e7" providerId="ADAL" clId="{93E8CE26-9812-4C5C-878F-4699DE98B512}" dt="2022-07-24T16:38:56.983" v="6805" actId="1582"/>
          <ac:cxnSpMkLst>
            <pc:docMk/>
            <pc:sldMk cId="1654733167" sldId="259"/>
            <ac:cxnSpMk id="76" creationId="{A9048ECD-96E8-5606-8336-67BAC510BF8C}"/>
          </ac:cxnSpMkLst>
        </pc:cxnChg>
        <pc:cxnChg chg="add mod">
          <ac:chgData name="Alex Drenea" userId="ce31b3b0-d50b-419c-bff1-98e4c71466e7" providerId="ADAL" clId="{93E8CE26-9812-4C5C-878F-4699DE98B512}" dt="2022-07-24T16:38:56.983" v="6805" actId="1582"/>
          <ac:cxnSpMkLst>
            <pc:docMk/>
            <pc:sldMk cId="1654733167" sldId="259"/>
            <ac:cxnSpMk id="84" creationId="{EB34D1B6-F883-387D-C17E-12FBB52F19AF}"/>
          </ac:cxnSpMkLst>
        </pc:cxnChg>
      </pc:sldChg>
      <pc:sldChg chg="modSp mod modNotesTx">
        <pc:chgData name="Alex Drenea" userId="ce31b3b0-d50b-419c-bff1-98e4c71466e7" providerId="ADAL" clId="{93E8CE26-9812-4C5C-878F-4699DE98B512}" dt="2022-07-24T17:02:18.976" v="7503" actId="108"/>
        <pc:sldMkLst>
          <pc:docMk/>
          <pc:sldMk cId="2586415315" sldId="260"/>
        </pc:sldMkLst>
        <pc:spChg chg="mod">
          <ac:chgData name="Alex Drenea" userId="ce31b3b0-d50b-419c-bff1-98e4c71466e7" providerId="ADAL" clId="{93E8CE26-9812-4C5C-878F-4699DE98B512}" dt="2022-07-24T17:02:18.976" v="7503" actId="108"/>
          <ac:spMkLst>
            <pc:docMk/>
            <pc:sldMk cId="2586415315" sldId="260"/>
            <ac:spMk id="2" creationId="{D1887A3E-47BF-2DD0-7F42-B9D4C6B268F7}"/>
          </ac:spMkLst>
        </pc:spChg>
        <pc:spChg chg="mod">
          <ac:chgData name="Alex Drenea" userId="ce31b3b0-d50b-419c-bff1-98e4c71466e7" providerId="ADAL" clId="{93E8CE26-9812-4C5C-878F-4699DE98B512}" dt="2022-07-24T15:11:57.333" v="5777" actId="20577"/>
          <ac:spMkLst>
            <pc:docMk/>
            <pc:sldMk cId="2586415315" sldId="260"/>
            <ac:spMk id="3" creationId="{85C94C96-B80D-930B-14E5-A6EFA348ED94}"/>
          </ac:spMkLst>
        </pc:spChg>
      </pc:sldChg>
      <pc:sldChg chg="addSp delSp modSp mod ord setBg modClrScheme chgLayout">
        <pc:chgData name="Alex Drenea" userId="ce31b3b0-d50b-419c-bff1-98e4c71466e7" providerId="ADAL" clId="{93E8CE26-9812-4C5C-878F-4699DE98B512}" dt="2022-07-24T17:26:06.555" v="7613" actId="478"/>
        <pc:sldMkLst>
          <pc:docMk/>
          <pc:sldMk cId="3975160664" sldId="262"/>
        </pc:sldMkLst>
        <pc:spChg chg="mod ord">
          <ac:chgData name="Alex Drenea" userId="ce31b3b0-d50b-419c-bff1-98e4c71466e7" providerId="ADAL" clId="{93E8CE26-9812-4C5C-878F-4699DE98B512}" dt="2022-07-24T15:13:36.408" v="5785" actId="26606"/>
          <ac:spMkLst>
            <pc:docMk/>
            <pc:sldMk cId="3975160664" sldId="262"/>
            <ac:spMk id="2" creationId="{36FFC1C0-EA0A-CADB-89D0-CC7575864AA6}"/>
          </ac:spMkLst>
        </pc:spChg>
        <pc:spChg chg="del">
          <ac:chgData name="Alex Drenea" userId="ce31b3b0-d50b-419c-bff1-98e4c71466e7" providerId="ADAL" clId="{93E8CE26-9812-4C5C-878F-4699DE98B512}" dt="2022-07-24T15:13:33.369" v="5784" actId="700"/>
          <ac:spMkLst>
            <pc:docMk/>
            <pc:sldMk cId="3975160664" sldId="262"/>
            <ac:spMk id="3" creationId="{EF20F2E8-6CFE-83CD-5C3E-F00CD9C7A958}"/>
          </ac:spMkLst>
        </pc:spChg>
        <pc:spChg chg="add del mod">
          <ac:chgData name="Alex Drenea" userId="ce31b3b0-d50b-419c-bff1-98e4c71466e7" providerId="ADAL" clId="{93E8CE26-9812-4C5C-878F-4699DE98B512}" dt="2022-07-24T17:26:06.555" v="7613" actId="478"/>
          <ac:spMkLst>
            <pc:docMk/>
            <pc:sldMk cId="3975160664" sldId="262"/>
            <ac:spMk id="5" creationId="{8B5D35C3-F8C5-5EAF-3CDC-112BD36C1D98}"/>
          </ac:spMkLst>
        </pc:spChg>
        <pc:spChg chg="add">
          <ac:chgData name="Alex Drenea" userId="ce31b3b0-d50b-419c-bff1-98e4c71466e7" providerId="ADAL" clId="{93E8CE26-9812-4C5C-878F-4699DE98B512}" dt="2022-07-24T15:13:36.408" v="5785" actId="26606"/>
          <ac:spMkLst>
            <pc:docMk/>
            <pc:sldMk cId="3975160664" sldId="262"/>
            <ac:spMk id="10" creationId="{FFD48BC7-DC40-47DE-87EE-9F4B6ECB9ABB}"/>
          </ac:spMkLst>
        </pc:spChg>
        <pc:spChg chg="add">
          <ac:chgData name="Alex Drenea" userId="ce31b3b0-d50b-419c-bff1-98e4c71466e7" providerId="ADAL" clId="{93E8CE26-9812-4C5C-878F-4699DE98B512}" dt="2022-07-24T15:13:36.408" v="5785" actId="26606"/>
          <ac:spMkLst>
            <pc:docMk/>
            <pc:sldMk cId="3975160664" sldId="262"/>
            <ac:spMk id="12" creationId="{E502BBC7-2C76-46F3-BC24-5985BC13DB88}"/>
          </ac:spMkLst>
        </pc:spChg>
        <pc:spChg chg="add">
          <ac:chgData name="Alex Drenea" userId="ce31b3b0-d50b-419c-bff1-98e4c71466e7" providerId="ADAL" clId="{93E8CE26-9812-4C5C-878F-4699DE98B512}" dt="2022-07-24T15:13:36.408" v="5785" actId="26606"/>
          <ac:spMkLst>
            <pc:docMk/>
            <pc:sldMk cId="3975160664" sldId="262"/>
            <ac:spMk id="14" creationId="{C7F28D52-2A5F-4D23-81AE-7CB8B591C7AF}"/>
          </ac:spMkLst>
        </pc:spChg>
        <pc:spChg chg="add">
          <ac:chgData name="Alex Drenea" userId="ce31b3b0-d50b-419c-bff1-98e4c71466e7" providerId="ADAL" clId="{93E8CE26-9812-4C5C-878F-4699DE98B512}" dt="2022-07-24T15:13:36.408" v="5785" actId="26606"/>
          <ac:spMkLst>
            <pc:docMk/>
            <pc:sldMk cId="3975160664" sldId="262"/>
            <ac:spMk id="16" creationId="{3629484E-3792-4B3D-89AD-7C8A1ED0E0D4}"/>
          </ac:spMkLst>
        </pc:spChg>
      </pc:sldChg>
      <pc:sldChg chg="addSp delSp modSp mod">
        <pc:chgData name="Alex Drenea" userId="ce31b3b0-d50b-419c-bff1-98e4c71466e7" providerId="ADAL" clId="{93E8CE26-9812-4C5C-878F-4699DE98B512}" dt="2022-07-24T16:10:54.082" v="6354" actId="1076"/>
        <pc:sldMkLst>
          <pc:docMk/>
          <pc:sldMk cId="3514918274" sldId="1878"/>
        </pc:sldMkLst>
        <pc:spChg chg="mod">
          <ac:chgData name="Alex Drenea" userId="ce31b3b0-d50b-419c-bff1-98e4c71466e7" providerId="ADAL" clId="{93E8CE26-9812-4C5C-878F-4699DE98B512}" dt="2022-07-24T16:10:54.082" v="6354" actId="1076"/>
          <ac:spMkLst>
            <pc:docMk/>
            <pc:sldMk cId="3514918274" sldId="1878"/>
            <ac:spMk id="2" creationId="{00000000-0000-0000-0000-000000000000}"/>
          </ac:spMkLst>
        </pc:spChg>
        <pc:spChg chg="add mod">
          <ac:chgData name="Alex Drenea" userId="ce31b3b0-d50b-419c-bff1-98e4c71466e7" providerId="ADAL" clId="{93E8CE26-9812-4C5C-878F-4699DE98B512}" dt="2022-07-24T16:10:37.737" v="6348" actId="20577"/>
          <ac:spMkLst>
            <pc:docMk/>
            <pc:sldMk cId="3514918274" sldId="1878"/>
            <ac:spMk id="19" creationId="{57A83207-3965-F37E-7530-DCD3915ECE71}"/>
          </ac:spMkLst>
        </pc:spChg>
        <pc:spChg chg="add del mod">
          <ac:chgData name="Alex Drenea" userId="ce31b3b0-d50b-419c-bff1-98e4c71466e7" providerId="ADAL" clId="{93E8CE26-9812-4C5C-878F-4699DE98B512}" dt="2022-07-24T16:10:46.381" v="6351" actId="478"/>
          <ac:spMkLst>
            <pc:docMk/>
            <pc:sldMk cId="3514918274" sldId="1878"/>
            <ac:spMk id="22" creationId="{8C25D839-CF5B-35B6-B7F4-EFCFA92F6EA5}"/>
          </ac:spMkLst>
        </pc:spChg>
        <pc:spChg chg="del">
          <ac:chgData name="Alex Drenea" userId="ce31b3b0-d50b-419c-bff1-98e4c71466e7" providerId="ADAL" clId="{93E8CE26-9812-4C5C-878F-4699DE98B512}" dt="2022-07-24T16:10:40.666" v="6349" actId="478"/>
          <ac:spMkLst>
            <pc:docMk/>
            <pc:sldMk cId="3514918274" sldId="1878"/>
            <ac:spMk id="84" creationId="{00000000-0000-0000-0000-000000000000}"/>
          </ac:spMkLst>
        </pc:spChg>
      </pc:sldChg>
      <pc:sldChg chg="addSp mod ord">
        <pc:chgData name="Alex Drenea" userId="ce31b3b0-d50b-419c-bff1-98e4c71466e7" providerId="ADAL" clId="{93E8CE26-9812-4C5C-878F-4699DE98B512}" dt="2022-07-24T15:22:06.685" v="5810"/>
        <pc:sldMkLst>
          <pc:docMk/>
          <pc:sldMk cId="3249285048" sldId="2076136060"/>
        </pc:sldMkLst>
        <pc:spChg chg="add">
          <ac:chgData name="Alex Drenea" userId="ce31b3b0-d50b-419c-bff1-98e4c71466e7" providerId="ADAL" clId="{93E8CE26-9812-4C5C-878F-4699DE98B512}" dt="2022-07-24T13:37:26.901" v="4743" actId="22"/>
          <ac:spMkLst>
            <pc:docMk/>
            <pc:sldMk cId="3249285048" sldId="2076136060"/>
            <ac:spMk id="6" creationId="{E3A2518D-B2E5-F5E8-380B-0B41FB8B10BB}"/>
          </ac:spMkLst>
        </pc:spChg>
      </pc:sldChg>
      <pc:sldChg chg="modSp mod modNotesTx">
        <pc:chgData name="Alex Drenea" userId="ce31b3b0-d50b-419c-bff1-98e4c71466e7" providerId="ADAL" clId="{93E8CE26-9812-4C5C-878F-4699DE98B512}" dt="2022-07-22T17:12:43.924" v="3938" actId="108"/>
        <pc:sldMkLst>
          <pc:docMk/>
          <pc:sldMk cId="3734104031" sldId="2076136061"/>
        </pc:sldMkLst>
        <pc:spChg chg="mod">
          <ac:chgData name="Alex Drenea" userId="ce31b3b0-d50b-419c-bff1-98e4c71466e7" providerId="ADAL" clId="{93E8CE26-9812-4C5C-878F-4699DE98B512}" dt="2022-07-22T17:12:43.924" v="3938" actId="108"/>
          <ac:spMkLst>
            <pc:docMk/>
            <pc:sldMk cId="3734104031" sldId="2076136061"/>
            <ac:spMk id="2" creationId="{A8AB1618-7F7C-1EA0-6AF4-663E8E2EC345}"/>
          </ac:spMkLst>
        </pc:spChg>
      </pc:sldChg>
      <pc:sldChg chg="modSp mod modNotesTx">
        <pc:chgData name="Alex Drenea" userId="ce31b3b0-d50b-419c-bff1-98e4c71466e7" providerId="ADAL" clId="{93E8CE26-9812-4C5C-878F-4699DE98B512}" dt="2022-07-24T16:18:35.097" v="6398" actId="20577"/>
        <pc:sldMkLst>
          <pc:docMk/>
          <pc:sldMk cId="744912730" sldId="2076136062"/>
        </pc:sldMkLst>
        <pc:spChg chg="mod">
          <ac:chgData name="Alex Drenea" userId="ce31b3b0-d50b-419c-bff1-98e4c71466e7" providerId="ADAL" clId="{93E8CE26-9812-4C5C-878F-4699DE98B512}" dt="2022-07-24T16:11:08.424" v="6356" actId="27636"/>
          <ac:spMkLst>
            <pc:docMk/>
            <pc:sldMk cId="744912730" sldId="2076136062"/>
            <ac:spMk id="2" creationId="{73A3DE58-08F2-BEEB-5613-6F622FDB48B5}"/>
          </ac:spMkLst>
        </pc:spChg>
      </pc:sldChg>
      <pc:sldChg chg="addSp delSp modSp mod ord modNotesTx">
        <pc:chgData name="Alex Drenea" userId="ce31b3b0-d50b-419c-bff1-98e4c71466e7" providerId="ADAL" clId="{93E8CE26-9812-4C5C-878F-4699DE98B512}" dt="2022-07-25T00:20:52.309" v="8058" actId="478"/>
        <pc:sldMkLst>
          <pc:docMk/>
          <pc:sldMk cId="546546890" sldId="2076136063"/>
        </pc:sldMkLst>
        <pc:spChg chg="mod">
          <ac:chgData name="Alex Drenea" userId="ce31b3b0-d50b-419c-bff1-98e4c71466e7" providerId="ADAL" clId="{93E8CE26-9812-4C5C-878F-4699DE98B512}" dt="2022-07-22T16:10:30.895" v="3604" actId="20577"/>
          <ac:spMkLst>
            <pc:docMk/>
            <pc:sldMk cId="546546890" sldId="2076136063"/>
            <ac:spMk id="2" creationId="{FC5DBF06-75E5-EBF7-3787-871E5882A1E1}"/>
          </ac:spMkLst>
        </pc:spChg>
        <pc:spChg chg="add mod">
          <ac:chgData name="Alex Drenea" userId="ce31b3b0-d50b-419c-bff1-98e4c71466e7" providerId="ADAL" clId="{93E8CE26-9812-4C5C-878F-4699DE98B512}" dt="2022-07-25T00:17:34.419" v="7787" actId="20577"/>
          <ac:spMkLst>
            <pc:docMk/>
            <pc:sldMk cId="546546890" sldId="2076136063"/>
            <ac:spMk id="4" creationId="{1DDE6A66-B9FC-C562-9FF5-6A6FE5EA67F2}"/>
          </ac:spMkLst>
        </pc:spChg>
        <pc:spChg chg="add del mod">
          <ac:chgData name="Alex Drenea" userId="ce31b3b0-d50b-419c-bff1-98e4c71466e7" providerId="ADAL" clId="{93E8CE26-9812-4C5C-878F-4699DE98B512}" dt="2022-07-25T00:20:52.309" v="8058" actId="478"/>
          <ac:spMkLst>
            <pc:docMk/>
            <pc:sldMk cId="546546890" sldId="2076136063"/>
            <ac:spMk id="5" creationId="{1D6D0BA1-0FC5-0E4E-ED09-E12C7646E25A}"/>
          </ac:spMkLst>
        </pc:spChg>
        <pc:spChg chg="add del mod">
          <ac:chgData name="Alex Drenea" userId="ce31b3b0-d50b-419c-bff1-98e4c71466e7" providerId="ADAL" clId="{93E8CE26-9812-4C5C-878F-4699DE98B512}" dt="2022-07-25T00:20:48.376" v="8057" actId="478"/>
          <ac:spMkLst>
            <pc:docMk/>
            <pc:sldMk cId="546546890" sldId="2076136063"/>
            <ac:spMk id="6" creationId="{5A75625C-7046-3620-21C6-22493A7CCA5B}"/>
          </ac:spMkLst>
        </pc:spChg>
      </pc:sldChg>
      <pc:sldChg chg="modSp del mod">
        <pc:chgData name="Alex Drenea" userId="ce31b3b0-d50b-419c-bff1-98e4c71466e7" providerId="ADAL" clId="{93E8CE26-9812-4C5C-878F-4699DE98B512}" dt="2022-07-22T14:50:32.856" v="2197" actId="47"/>
        <pc:sldMkLst>
          <pc:docMk/>
          <pc:sldMk cId="872516726" sldId="2076136064"/>
        </pc:sldMkLst>
        <pc:spChg chg="mod">
          <ac:chgData name="Alex Drenea" userId="ce31b3b0-d50b-419c-bff1-98e4c71466e7" providerId="ADAL" clId="{93E8CE26-9812-4C5C-878F-4699DE98B512}" dt="2022-07-22T14:50:14.125" v="2193" actId="27636"/>
          <ac:spMkLst>
            <pc:docMk/>
            <pc:sldMk cId="872516726" sldId="2076136064"/>
            <ac:spMk id="2" creationId="{ACA72C79-70DD-592E-D86B-8541C1D7E7AF}"/>
          </ac:spMkLst>
        </pc:spChg>
      </pc:sldChg>
      <pc:sldChg chg="addSp modSp del mod">
        <pc:chgData name="Alex Drenea" userId="ce31b3b0-d50b-419c-bff1-98e4c71466e7" providerId="ADAL" clId="{93E8CE26-9812-4C5C-878F-4699DE98B512}" dt="2022-07-24T16:08:49.227" v="6260" actId="47"/>
        <pc:sldMkLst>
          <pc:docMk/>
          <pc:sldMk cId="2130336363" sldId="2076136065"/>
        </pc:sldMkLst>
        <pc:spChg chg="mod">
          <ac:chgData name="Alex Drenea" userId="ce31b3b0-d50b-419c-bff1-98e4c71466e7" providerId="ADAL" clId="{93E8CE26-9812-4C5C-878F-4699DE98B512}" dt="2022-07-22T16:31:41.571" v="3832" actId="1076"/>
          <ac:spMkLst>
            <pc:docMk/>
            <pc:sldMk cId="2130336363" sldId="2076136065"/>
            <ac:spMk id="4" creationId="{55414A51-907F-B6FC-E1F0-4955B90EB0AA}"/>
          </ac:spMkLst>
        </pc:spChg>
        <pc:spChg chg="add">
          <ac:chgData name="Alex Drenea" userId="ce31b3b0-d50b-419c-bff1-98e4c71466e7" providerId="ADAL" clId="{93E8CE26-9812-4C5C-878F-4699DE98B512}" dt="2022-07-24T13:37:28.244" v="4744" actId="22"/>
          <ac:spMkLst>
            <pc:docMk/>
            <pc:sldMk cId="2130336363" sldId="2076136065"/>
            <ac:spMk id="5" creationId="{FF2FCE71-D7CB-0E00-F616-71223EB54C45}"/>
          </ac:spMkLst>
        </pc:spChg>
      </pc:sldChg>
      <pc:sldChg chg="addSp delSp modSp new mod modNotesTx">
        <pc:chgData name="Alex Drenea" userId="ce31b3b0-d50b-419c-bff1-98e4c71466e7" providerId="ADAL" clId="{93E8CE26-9812-4C5C-878F-4699DE98B512}" dt="2022-07-24T17:00:24.094" v="7403" actId="6549"/>
        <pc:sldMkLst>
          <pc:docMk/>
          <pc:sldMk cId="309454007" sldId="2076136066"/>
        </pc:sldMkLst>
        <pc:spChg chg="del mod">
          <ac:chgData name="Alex Drenea" userId="ce31b3b0-d50b-419c-bff1-98e4c71466e7" providerId="ADAL" clId="{93E8CE26-9812-4C5C-878F-4699DE98B512}" dt="2022-07-24T16:52:46.609" v="7096" actId="478"/>
          <ac:spMkLst>
            <pc:docMk/>
            <pc:sldMk cId="309454007" sldId="2076136066"/>
            <ac:spMk id="2" creationId="{4BE4ECB8-B321-4F17-D6D8-B50B12FC1CA9}"/>
          </ac:spMkLst>
        </pc:spChg>
        <pc:spChg chg="del mod">
          <ac:chgData name="Alex Drenea" userId="ce31b3b0-d50b-419c-bff1-98e4c71466e7" providerId="ADAL" clId="{93E8CE26-9812-4C5C-878F-4699DE98B512}" dt="2022-07-24T16:46:12.779" v="6922" actId="478"/>
          <ac:spMkLst>
            <pc:docMk/>
            <pc:sldMk cId="309454007" sldId="2076136066"/>
            <ac:spMk id="3" creationId="{A528FE35-68A9-B318-FE78-5BF84A43339E}"/>
          </ac:spMkLst>
        </pc:spChg>
        <pc:spChg chg="add del">
          <ac:chgData name="Alex Drenea" userId="ce31b3b0-d50b-419c-bff1-98e4c71466e7" providerId="ADAL" clId="{93E8CE26-9812-4C5C-878F-4699DE98B512}" dt="2022-07-24T16:46:15.807" v="6923" actId="478"/>
          <ac:spMkLst>
            <pc:docMk/>
            <pc:sldMk cId="309454007" sldId="2076136066"/>
            <ac:spMk id="5" creationId="{54B552E9-861F-A40A-DEED-FB86CA9C2450}"/>
          </ac:spMkLst>
        </pc:spChg>
        <pc:spChg chg="mod">
          <ac:chgData name="Alex Drenea" userId="ce31b3b0-d50b-419c-bff1-98e4c71466e7" providerId="ADAL" clId="{93E8CE26-9812-4C5C-878F-4699DE98B512}" dt="2022-07-24T16:57:12.832" v="7342" actId="1037"/>
          <ac:spMkLst>
            <pc:docMk/>
            <pc:sldMk cId="309454007" sldId="2076136066"/>
            <ac:spMk id="8" creationId="{884115BC-1A02-D10C-5E36-5BEC8CADB48F}"/>
          </ac:spMkLst>
        </pc:spChg>
        <pc:spChg chg="add mod">
          <ac:chgData name="Alex Drenea" userId="ce31b3b0-d50b-419c-bff1-98e4c71466e7" providerId="ADAL" clId="{93E8CE26-9812-4C5C-878F-4699DE98B512}" dt="2022-07-24T16:52:42.588" v="7095" actId="20577"/>
          <ac:spMkLst>
            <pc:docMk/>
            <pc:sldMk cId="309454007" sldId="2076136066"/>
            <ac:spMk id="11" creationId="{A801637B-762B-993F-6944-CCE08853CCBB}"/>
          </ac:spMkLst>
        </pc:spChg>
        <pc:spChg chg="add del mod">
          <ac:chgData name="Alex Drenea" userId="ce31b3b0-d50b-419c-bff1-98e4c71466e7" providerId="ADAL" clId="{93E8CE26-9812-4C5C-878F-4699DE98B512}" dt="2022-07-24T16:52:49.291" v="7097" actId="478"/>
          <ac:spMkLst>
            <pc:docMk/>
            <pc:sldMk cId="309454007" sldId="2076136066"/>
            <ac:spMk id="13" creationId="{76EC79EA-112B-6DC6-1952-96F9210299F9}"/>
          </ac:spMkLst>
        </pc:spChg>
        <pc:spChg chg="add mod">
          <ac:chgData name="Alex Drenea" userId="ce31b3b0-d50b-419c-bff1-98e4c71466e7" providerId="ADAL" clId="{93E8CE26-9812-4C5C-878F-4699DE98B512}" dt="2022-07-24T16:57:12.832" v="7342" actId="1037"/>
          <ac:spMkLst>
            <pc:docMk/>
            <pc:sldMk cId="309454007" sldId="2076136066"/>
            <ac:spMk id="41" creationId="{438E8FAE-0B4E-D1F3-F269-FBC365E375C2}"/>
          </ac:spMkLst>
        </pc:spChg>
        <pc:spChg chg="add mod">
          <ac:chgData name="Alex Drenea" userId="ce31b3b0-d50b-419c-bff1-98e4c71466e7" providerId="ADAL" clId="{93E8CE26-9812-4C5C-878F-4699DE98B512}" dt="2022-07-24T16:57:12.832" v="7342" actId="1037"/>
          <ac:spMkLst>
            <pc:docMk/>
            <pc:sldMk cId="309454007" sldId="2076136066"/>
            <ac:spMk id="43" creationId="{9F8D94E5-DECA-B1DF-DC73-758060AEBFB6}"/>
          </ac:spMkLst>
        </pc:spChg>
        <pc:spChg chg="add mod">
          <ac:chgData name="Alex Drenea" userId="ce31b3b0-d50b-419c-bff1-98e4c71466e7" providerId="ADAL" clId="{93E8CE26-9812-4C5C-878F-4699DE98B512}" dt="2022-07-24T16:57:12.832" v="7342" actId="1037"/>
          <ac:spMkLst>
            <pc:docMk/>
            <pc:sldMk cId="309454007" sldId="2076136066"/>
            <ac:spMk id="45" creationId="{8B3D827C-39E0-BB63-4F4B-14A977738872}"/>
          </ac:spMkLst>
        </pc:spChg>
        <pc:spChg chg="add mod">
          <ac:chgData name="Alex Drenea" userId="ce31b3b0-d50b-419c-bff1-98e4c71466e7" providerId="ADAL" clId="{93E8CE26-9812-4C5C-878F-4699DE98B512}" dt="2022-07-24T16:57:12.832" v="7342" actId="1037"/>
          <ac:spMkLst>
            <pc:docMk/>
            <pc:sldMk cId="309454007" sldId="2076136066"/>
            <ac:spMk id="47" creationId="{3D1A2C68-E3D5-219E-7ED0-B1D10C35B7F5}"/>
          </ac:spMkLst>
        </pc:spChg>
        <pc:grpChg chg="add mod">
          <ac:chgData name="Alex Drenea" userId="ce31b3b0-d50b-419c-bff1-98e4c71466e7" providerId="ADAL" clId="{93E8CE26-9812-4C5C-878F-4699DE98B512}" dt="2022-07-24T16:57:12.832" v="7342" actId="1037"/>
          <ac:grpSpMkLst>
            <pc:docMk/>
            <pc:sldMk cId="309454007" sldId="2076136066"/>
            <ac:grpSpMk id="6" creationId="{695BC369-7353-DC2F-AB2C-1D9803E54BD7}"/>
          </ac:grpSpMkLst>
        </pc:grpChg>
        <pc:grpChg chg="add mod">
          <ac:chgData name="Alex Drenea" userId="ce31b3b0-d50b-419c-bff1-98e4c71466e7" providerId="ADAL" clId="{93E8CE26-9812-4C5C-878F-4699DE98B512}" dt="2022-07-24T16:57:12.832" v="7342" actId="1037"/>
          <ac:grpSpMkLst>
            <pc:docMk/>
            <pc:sldMk cId="309454007" sldId="2076136066"/>
            <ac:grpSpMk id="30" creationId="{F2496A8D-E3A3-C579-7915-DB6CB8B6E5C9}"/>
          </ac:grpSpMkLst>
        </pc:grpChg>
        <pc:grpChg chg="add mod">
          <ac:chgData name="Alex Drenea" userId="ce31b3b0-d50b-419c-bff1-98e4c71466e7" providerId="ADAL" clId="{93E8CE26-9812-4C5C-878F-4699DE98B512}" dt="2022-07-24T16:57:12.832" v="7342" actId="1037"/>
          <ac:grpSpMkLst>
            <pc:docMk/>
            <pc:sldMk cId="309454007" sldId="2076136066"/>
            <ac:grpSpMk id="48" creationId="{CF1E8828-0596-923B-0B83-37DDC76702E5}"/>
          </ac:grpSpMkLst>
        </pc:grpChg>
        <pc:grpChg chg="add mod">
          <ac:chgData name="Alex Drenea" userId="ce31b3b0-d50b-419c-bff1-98e4c71466e7" providerId="ADAL" clId="{93E8CE26-9812-4C5C-878F-4699DE98B512}" dt="2022-07-24T16:57:12.832" v="7342" actId="1037"/>
          <ac:grpSpMkLst>
            <pc:docMk/>
            <pc:sldMk cId="309454007" sldId="2076136066"/>
            <ac:grpSpMk id="49" creationId="{0B311FEE-F908-2500-75CF-326EACB4CDED}"/>
          </ac:grpSpMkLst>
        </pc:grpChg>
        <pc:grpChg chg="add mod">
          <ac:chgData name="Alex Drenea" userId="ce31b3b0-d50b-419c-bff1-98e4c71466e7" providerId="ADAL" clId="{93E8CE26-9812-4C5C-878F-4699DE98B512}" dt="2022-07-24T16:57:12.832" v="7342" actId="1037"/>
          <ac:grpSpMkLst>
            <pc:docMk/>
            <pc:sldMk cId="309454007" sldId="2076136066"/>
            <ac:grpSpMk id="50" creationId="{396A926F-27B5-2B2E-91DC-A020A41AB6DF}"/>
          </ac:grpSpMkLst>
        </pc:grpChg>
        <pc:grpChg chg="add mod">
          <ac:chgData name="Alex Drenea" userId="ce31b3b0-d50b-419c-bff1-98e4c71466e7" providerId="ADAL" clId="{93E8CE26-9812-4C5C-878F-4699DE98B512}" dt="2022-07-24T16:57:12.832" v="7342" actId="1037"/>
          <ac:grpSpMkLst>
            <pc:docMk/>
            <pc:sldMk cId="309454007" sldId="2076136066"/>
            <ac:grpSpMk id="51" creationId="{EEACED57-5923-074C-EBE7-8425CFEAF516}"/>
          </ac:grpSpMkLst>
        </pc:grpChg>
        <pc:picChg chg="mod">
          <ac:chgData name="Alex Drenea" userId="ce31b3b0-d50b-419c-bff1-98e4c71466e7" providerId="ADAL" clId="{93E8CE26-9812-4C5C-878F-4699DE98B512}" dt="2022-07-24T16:57:12.832" v="7342" actId="1037"/>
          <ac:picMkLst>
            <pc:docMk/>
            <pc:sldMk cId="309454007" sldId="2076136066"/>
            <ac:picMk id="7" creationId="{746A1EB0-E7FF-98E3-C4D4-D3A407115142}"/>
          </ac:picMkLst>
        </pc:picChg>
        <pc:picChg chg="add mod">
          <ac:chgData name="Alex Drenea" userId="ce31b3b0-d50b-419c-bff1-98e4c71466e7" providerId="ADAL" clId="{93E8CE26-9812-4C5C-878F-4699DE98B512}" dt="2022-07-24T16:57:12.832" v="7342" actId="1037"/>
          <ac:picMkLst>
            <pc:docMk/>
            <pc:sldMk cId="309454007" sldId="2076136066"/>
            <ac:picMk id="10" creationId="{2E884665-4820-93E8-980F-6AF76FD1B8C3}"/>
          </ac:picMkLst>
        </pc:picChg>
        <pc:picChg chg="add mod">
          <ac:chgData name="Alex Drenea" userId="ce31b3b0-d50b-419c-bff1-98e4c71466e7" providerId="ADAL" clId="{93E8CE26-9812-4C5C-878F-4699DE98B512}" dt="2022-07-24T16:57:12.832" v="7342" actId="1037"/>
          <ac:picMkLst>
            <pc:docMk/>
            <pc:sldMk cId="309454007" sldId="2076136066"/>
            <ac:picMk id="3074" creationId="{EFC151C6-9F6C-B530-AC95-3FAB1F60C29E}"/>
          </ac:picMkLst>
        </pc:picChg>
        <pc:picChg chg="add mod">
          <ac:chgData name="Alex Drenea" userId="ce31b3b0-d50b-419c-bff1-98e4c71466e7" providerId="ADAL" clId="{93E8CE26-9812-4C5C-878F-4699DE98B512}" dt="2022-07-24T16:57:12.832" v="7342" actId="1037"/>
          <ac:picMkLst>
            <pc:docMk/>
            <pc:sldMk cId="309454007" sldId="2076136066"/>
            <ac:picMk id="3076" creationId="{B37D850D-4878-4631-0526-9E5D31834AB9}"/>
          </ac:picMkLst>
        </pc:picChg>
        <pc:picChg chg="add del mod">
          <ac:chgData name="Alex Drenea" userId="ce31b3b0-d50b-419c-bff1-98e4c71466e7" providerId="ADAL" clId="{93E8CE26-9812-4C5C-878F-4699DE98B512}" dt="2022-07-24T16:42:54.521" v="6839" actId="478"/>
          <ac:picMkLst>
            <pc:docMk/>
            <pc:sldMk cId="309454007" sldId="2076136066"/>
            <ac:picMk id="3078" creationId="{C3D2BC79-36E0-F369-79B1-AD5DA1787F33}"/>
          </ac:picMkLst>
        </pc:picChg>
        <pc:picChg chg="add del mod">
          <ac:chgData name="Alex Drenea" userId="ce31b3b0-d50b-419c-bff1-98e4c71466e7" providerId="ADAL" clId="{93E8CE26-9812-4C5C-878F-4699DE98B512}" dt="2022-07-24T16:42:53.857" v="6838" actId="478"/>
          <ac:picMkLst>
            <pc:docMk/>
            <pc:sldMk cId="309454007" sldId="2076136066"/>
            <ac:picMk id="3080" creationId="{1F8614C3-B011-D783-AA89-16E875EDCDB6}"/>
          </ac:picMkLst>
        </pc:picChg>
        <pc:picChg chg="add mod">
          <ac:chgData name="Alex Drenea" userId="ce31b3b0-d50b-419c-bff1-98e4c71466e7" providerId="ADAL" clId="{93E8CE26-9812-4C5C-878F-4699DE98B512}" dt="2022-07-24T16:57:12.832" v="7342" actId="1037"/>
          <ac:picMkLst>
            <pc:docMk/>
            <pc:sldMk cId="309454007" sldId="2076136066"/>
            <ac:picMk id="3082" creationId="{573D3AC6-968E-A536-8EAC-84887EE22006}"/>
          </ac:picMkLst>
        </pc:picChg>
        <pc:picChg chg="add mod">
          <ac:chgData name="Alex Drenea" userId="ce31b3b0-d50b-419c-bff1-98e4c71466e7" providerId="ADAL" clId="{93E8CE26-9812-4C5C-878F-4699DE98B512}" dt="2022-07-24T16:57:12.832" v="7342" actId="1037"/>
          <ac:picMkLst>
            <pc:docMk/>
            <pc:sldMk cId="309454007" sldId="2076136066"/>
            <ac:picMk id="3084" creationId="{26034410-D3FF-D805-400B-7E96BF4A4333}"/>
          </ac:picMkLst>
        </pc:picChg>
        <pc:picChg chg="add mod">
          <ac:chgData name="Alex Drenea" userId="ce31b3b0-d50b-419c-bff1-98e4c71466e7" providerId="ADAL" clId="{93E8CE26-9812-4C5C-878F-4699DE98B512}" dt="2022-07-24T16:57:12.832" v="7342" actId="1037"/>
          <ac:picMkLst>
            <pc:docMk/>
            <pc:sldMk cId="309454007" sldId="2076136066"/>
            <ac:picMk id="3086" creationId="{41409589-3A8C-92FC-0650-6A8F53458EF3}"/>
          </ac:picMkLst>
        </pc:picChg>
        <pc:picChg chg="add mod">
          <ac:chgData name="Alex Drenea" userId="ce31b3b0-d50b-419c-bff1-98e4c71466e7" providerId="ADAL" clId="{93E8CE26-9812-4C5C-878F-4699DE98B512}" dt="2022-07-24T16:57:12.832" v="7342" actId="1037"/>
          <ac:picMkLst>
            <pc:docMk/>
            <pc:sldMk cId="309454007" sldId="2076136066"/>
            <ac:picMk id="3088" creationId="{C3994EEE-DFF1-2793-6517-A62BD542D504}"/>
          </ac:picMkLst>
        </pc:picChg>
        <pc:picChg chg="add del mod">
          <ac:chgData name="Alex Drenea" userId="ce31b3b0-d50b-419c-bff1-98e4c71466e7" providerId="ADAL" clId="{93E8CE26-9812-4C5C-878F-4699DE98B512}" dt="2022-07-24T16:57:12.832" v="7342" actId="1037"/>
          <ac:picMkLst>
            <pc:docMk/>
            <pc:sldMk cId="309454007" sldId="2076136066"/>
            <ac:picMk id="3090" creationId="{C6E6014D-BBE3-73E5-F6DD-37CC7D9DA9E9}"/>
          </ac:picMkLst>
        </pc:picChg>
        <pc:picChg chg="add del mod">
          <ac:chgData name="Alex Drenea" userId="ce31b3b0-d50b-419c-bff1-98e4c71466e7" providerId="ADAL" clId="{93E8CE26-9812-4C5C-878F-4699DE98B512}" dt="2022-07-24T16:57:12.832" v="7342" actId="1037"/>
          <ac:picMkLst>
            <pc:docMk/>
            <pc:sldMk cId="309454007" sldId="2076136066"/>
            <ac:picMk id="3092" creationId="{FE784BAC-FF04-5540-782C-251D730900D8}"/>
          </ac:picMkLst>
        </pc:picChg>
        <pc:picChg chg="add del mod">
          <ac:chgData name="Alex Drenea" userId="ce31b3b0-d50b-419c-bff1-98e4c71466e7" providerId="ADAL" clId="{93E8CE26-9812-4C5C-878F-4699DE98B512}" dt="2022-07-24T16:57:12.832" v="7342" actId="1037"/>
          <ac:picMkLst>
            <pc:docMk/>
            <pc:sldMk cId="309454007" sldId="2076136066"/>
            <ac:picMk id="3094" creationId="{7A9580A2-2F73-0A74-133A-A8E102E8F99C}"/>
          </ac:picMkLst>
        </pc:picChg>
        <pc:picChg chg="add mod">
          <ac:chgData name="Alex Drenea" userId="ce31b3b0-d50b-419c-bff1-98e4c71466e7" providerId="ADAL" clId="{93E8CE26-9812-4C5C-878F-4699DE98B512}" dt="2022-07-24T16:57:12.832" v="7342" actId="1037"/>
          <ac:picMkLst>
            <pc:docMk/>
            <pc:sldMk cId="309454007" sldId="2076136066"/>
            <ac:picMk id="3096" creationId="{F5C0B514-8ECF-EE23-80FC-368FE9BB9333}"/>
          </ac:picMkLst>
        </pc:picChg>
        <pc:picChg chg="add mod">
          <ac:chgData name="Alex Drenea" userId="ce31b3b0-d50b-419c-bff1-98e4c71466e7" providerId="ADAL" clId="{93E8CE26-9812-4C5C-878F-4699DE98B512}" dt="2022-07-24T16:57:12.832" v="7342" actId="1037"/>
          <ac:picMkLst>
            <pc:docMk/>
            <pc:sldMk cId="309454007" sldId="2076136066"/>
            <ac:picMk id="3098" creationId="{6EE20924-13EF-D167-49C8-90B89A2020CF}"/>
          </ac:picMkLst>
        </pc:picChg>
        <pc:cxnChg chg="add mod">
          <ac:chgData name="Alex Drenea" userId="ce31b3b0-d50b-419c-bff1-98e4c71466e7" providerId="ADAL" clId="{93E8CE26-9812-4C5C-878F-4699DE98B512}" dt="2022-07-24T16:57:12.832" v="7342" actId="1037"/>
          <ac:cxnSpMkLst>
            <pc:docMk/>
            <pc:sldMk cId="309454007" sldId="2076136066"/>
            <ac:cxnSpMk id="15" creationId="{62248FC9-2812-590D-0891-5D089A2A7825}"/>
          </ac:cxnSpMkLst>
        </pc:cxnChg>
        <pc:cxnChg chg="add mod">
          <ac:chgData name="Alex Drenea" userId="ce31b3b0-d50b-419c-bff1-98e4c71466e7" providerId="ADAL" clId="{93E8CE26-9812-4C5C-878F-4699DE98B512}" dt="2022-07-24T16:57:12.832" v="7342" actId="1037"/>
          <ac:cxnSpMkLst>
            <pc:docMk/>
            <pc:sldMk cId="309454007" sldId="2076136066"/>
            <ac:cxnSpMk id="21" creationId="{A798BF4B-8D8D-06BF-FCE9-D8C76D90F2C1}"/>
          </ac:cxnSpMkLst>
        </pc:cxnChg>
        <pc:cxnChg chg="add mod">
          <ac:chgData name="Alex Drenea" userId="ce31b3b0-d50b-419c-bff1-98e4c71466e7" providerId="ADAL" clId="{93E8CE26-9812-4C5C-878F-4699DE98B512}" dt="2022-07-24T16:57:12.832" v="7342" actId="1037"/>
          <ac:cxnSpMkLst>
            <pc:docMk/>
            <pc:sldMk cId="309454007" sldId="2076136066"/>
            <ac:cxnSpMk id="25" creationId="{CA43E26F-DCB2-9FB9-3988-F24A1AB05DA3}"/>
          </ac:cxnSpMkLst>
        </pc:cxnChg>
        <pc:cxnChg chg="add mod">
          <ac:chgData name="Alex Drenea" userId="ce31b3b0-d50b-419c-bff1-98e4c71466e7" providerId="ADAL" clId="{93E8CE26-9812-4C5C-878F-4699DE98B512}" dt="2022-07-24T16:57:12.832" v="7342" actId="1037"/>
          <ac:cxnSpMkLst>
            <pc:docMk/>
            <pc:sldMk cId="309454007" sldId="2076136066"/>
            <ac:cxnSpMk id="28" creationId="{EA7D712E-0849-5858-B9B1-54DD9D5166AD}"/>
          </ac:cxnSpMkLst>
        </pc:cxnChg>
        <pc:cxnChg chg="add mod">
          <ac:chgData name="Alex Drenea" userId="ce31b3b0-d50b-419c-bff1-98e4c71466e7" providerId="ADAL" clId="{93E8CE26-9812-4C5C-878F-4699DE98B512}" dt="2022-07-24T16:57:12.832" v="7342" actId="1037"/>
          <ac:cxnSpMkLst>
            <pc:docMk/>
            <pc:sldMk cId="309454007" sldId="2076136066"/>
            <ac:cxnSpMk id="32" creationId="{C2048FF6-92F4-5E4D-D2D4-6C1C878A6418}"/>
          </ac:cxnSpMkLst>
        </pc:cxnChg>
        <pc:cxnChg chg="add mod">
          <ac:chgData name="Alex Drenea" userId="ce31b3b0-d50b-419c-bff1-98e4c71466e7" providerId="ADAL" clId="{93E8CE26-9812-4C5C-878F-4699DE98B512}" dt="2022-07-24T16:57:12.832" v="7342" actId="1037"/>
          <ac:cxnSpMkLst>
            <pc:docMk/>
            <pc:sldMk cId="309454007" sldId="2076136066"/>
            <ac:cxnSpMk id="36" creationId="{98E47360-6B29-C841-3192-A55DE78EE860}"/>
          </ac:cxnSpMkLst>
        </pc:cxnChg>
        <pc:cxnChg chg="add mod">
          <ac:chgData name="Alex Drenea" userId="ce31b3b0-d50b-419c-bff1-98e4c71466e7" providerId="ADAL" clId="{93E8CE26-9812-4C5C-878F-4699DE98B512}" dt="2022-07-24T16:57:12.832" v="7342" actId="1037"/>
          <ac:cxnSpMkLst>
            <pc:docMk/>
            <pc:sldMk cId="309454007" sldId="2076136066"/>
            <ac:cxnSpMk id="53" creationId="{CA25B541-98F4-CD16-048E-3FA12109811F}"/>
          </ac:cxnSpMkLst>
        </pc:cxnChg>
        <pc:cxnChg chg="add mod">
          <ac:chgData name="Alex Drenea" userId="ce31b3b0-d50b-419c-bff1-98e4c71466e7" providerId="ADAL" clId="{93E8CE26-9812-4C5C-878F-4699DE98B512}" dt="2022-07-24T16:57:12.832" v="7342" actId="1037"/>
          <ac:cxnSpMkLst>
            <pc:docMk/>
            <pc:sldMk cId="309454007" sldId="2076136066"/>
            <ac:cxnSpMk id="57" creationId="{A8122BC2-FB9F-B5C7-EC38-AC2AB44E5E30}"/>
          </ac:cxnSpMkLst>
        </pc:cxnChg>
        <pc:cxnChg chg="add mod">
          <ac:chgData name="Alex Drenea" userId="ce31b3b0-d50b-419c-bff1-98e4c71466e7" providerId="ADAL" clId="{93E8CE26-9812-4C5C-878F-4699DE98B512}" dt="2022-07-24T16:57:12.832" v="7342" actId="1037"/>
          <ac:cxnSpMkLst>
            <pc:docMk/>
            <pc:sldMk cId="309454007" sldId="2076136066"/>
            <ac:cxnSpMk id="61" creationId="{AF4E56A3-7C02-41EA-6010-3F47D2FD6856}"/>
          </ac:cxnSpMkLst>
        </pc:cxnChg>
        <pc:cxnChg chg="add mod">
          <ac:chgData name="Alex Drenea" userId="ce31b3b0-d50b-419c-bff1-98e4c71466e7" providerId="ADAL" clId="{93E8CE26-9812-4C5C-878F-4699DE98B512}" dt="2022-07-24T16:57:12.832" v="7342" actId="1037"/>
          <ac:cxnSpMkLst>
            <pc:docMk/>
            <pc:sldMk cId="309454007" sldId="2076136066"/>
            <ac:cxnSpMk id="3073" creationId="{F972AE3D-8A21-54E3-F0D4-37BBC353EC6A}"/>
          </ac:cxnSpMkLst>
        </pc:cxnChg>
      </pc:sldChg>
      <pc:sldChg chg="modSp new mod setBg modNotesTx">
        <pc:chgData name="Alex Drenea" userId="ce31b3b0-d50b-419c-bff1-98e4c71466e7" providerId="ADAL" clId="{93E8CE26-9812-4C5C-878F-4699DE98B512}" dt="2022-07-24T15:12:35.263" v="5782" actId="108"/>
        <pc:sldMkLst>
          <pc:docMk/>
          <pc:sldMk cId="2129054805" sldId="2076136067"/>
        </pc:sldMkLst>
        <pc:spChg chg="mod">
          <ac:chgData name="Alex Drenea" userId="ce31b3b0-d50b-419c-bff1-98e4c71466e7" providerId="ADAL" clId="{93E8CE26-9812-4C5C-878F-4699DE98B512}" dt="2022-07-24T15:12:35.263" v="5782" actId="108"/>
          <ac:spMkLst>
            <pc:docMk/>
            <pc:sldMk cId="2129054805" sldId="2076136067"/>
            <ac:spMk id="2" creationId="{320465D1-B8DF-0048-F2B4-0F46F5980C9A}"/>
          </ac:spMkLst>
        </pc:spChg>
        <pc:spChg chg="mod">
          <ac:chgData name="Alex Drenea" userId="ce31b3b0-d50b-419c-bff1-98e4c71466e7" providerId="ADAL" clId="{93E8CE26-9812-4C5C-878F-4699DE98B512}" dt="2022-07-22T16:02:10.072" v="3215" actId="20577"/>
          <ac:spMkLst>
            <pc:docMk/>
            <pc:sldMk cId="2129054805" sldId="2076136067"/>
            <ac:spMk id="3" creationId="{CC811217-F097-65E7-5C7F-0DB64DDEE569}"/>
          </ac:spMkLst>
        </pc:spChg>
      </pc:sldChg>
      <pc:sldChg chg="addSp modSp new mod ord setBg modNotesTx">
        <pc:chgData name="Alex Drenea" userId="ce31b3b0-d50b-419c-bff1-98e4c71466e7" providerId="ADAL" clId="{93E8CE26-9812-4C5C-878F-4699DE98B512}" dt="2022-07-24T16:58:51.719" v="7382" actId="108"/>
        <pc:sldMkLst>
          <pc:docMk/>
          <pc:sldMk cId="266433223" sldId="2076136068"/>
        </pc:sldMkLst>
        <pc:spChg chg="mod">
          <ac:chgData name="Alex Drenea" userId="ce31b3b0-d50b-419c-bff1-98e4c71466e7" providerId="ADAL" clId="{93E8CE26-9812-4C5C-878F-4699DE98B512}" dt="2022-07-24T16:58:51.719" v="7382" actId="108"/>
          <ac:spMkLst>
            <pc:docMk/>
            <pc:sldMk cId="266433223" sldId="2076136068"/>
            <ac:spMk id="2" creationId="{E123AB47-37F0-1EDD-96C2-31EFC5514862}"/>
          </ac:spMkLst>
        </pc:spChg>
        <pc:spChg chg="mod">
          <ac:chgData name="Alex Drenea" userId="ce31b3b0-d50b-419c-bff1-98e4c71466e7" providerId="ADAL" clId="{93E8CE26-9812-4C5C-878F-4699DE98B512}" dt="2022-07-22T16:04:58.466" v="3300" actId="14100"/>
          <ac:spMkLst>
            <pc:docMk/>
            <pc:sldMk cId="266433223" sldId="2076136068"/>
            <ac:spMk id="3" creationId="{A26204A9-C455-D1CE-D04C-E6CB229CD9C5}"/>
          </ac:spMkLst>
        </pc:spChg>
        <pc:spChg chg="add mod">
          <ac:chgData name="Alex Drenea" userId="ce31b3b0-d50b-419c-bff1-98e4c71466e7" providerId="ADAL" clId="{93E8CE26-9812-4C5C-878F-4699DE98B512}" dt="2022-07-22T16:05:08.650" v="3313" actId="14100"/>
          <ac:spMkLst>
            <pc:docMk/>
            <pc:sldMk cId="266433223" sldId="2076136068"/>
            <ac:spMk id="6" creationId="{8C34D0F0-5100-E5DB-A2F6-CEE8CA24623D}"/>
          </ac:spMkLst>
        </pc:spChg>
        <pc:picChg chg="add mod">
          <ac:chgData name="Alex Drenea" userId="ce31b3b0-d50b-419c-bff1-98e4c71466e7" providerId="ADAL" clId="{93E8CE26-9812-4C5C-878F-4699DE98B512}" dt="2022-07-22T16:04:54.779" v="3299" actId="1076"/>
          <ac:picMkLst>
            <pc:docMk/>
            <pc:sldMk cId="266433223" sldId="2076136068"/>
            <ac:picMk id="5" creationId="{B8AE0869-3C41-9D4D-7F64-E90267343116}"/>
          </ac:picMkLst>
        </pc:picChg>
        <pc:picChg chg="add mod modCrop">
          <ac:chgData name="Alex Drenea" userId="ce31b3b0-d50b-419c-bff1-98e4c71466e7" providerId="ADAL" clId="{93E8CE26-9812-4C5C-878F-4699DE98B512}" dt="2022-07-24T13:21:01.231" v="4365" actId="1076"/>
          <ac:picMkLst>
            <pc:docMk/>
            <pc:sldMk cId="266433223" sldId="2076136068"/>
            <ac:picMk id="8" creationId="{F28080A7-9CF1-0400-A5E3-59F2BB049B1A}"/>
          </ac:picMkLst>
        </pc:picChg>
      </pc:sldChg>
      <pc:sldChg chg="addSp delSp modSp new mod setBg modClrScheme chgLayout">
        <pc:chgData name="Alex Drenea" userId="ce31b3b0-d50b-419c-bff1-98e4c71466e7" providerId="ADAL" clId="{93E8CE26-9812-4C5C-878F-4699DE98B512}" dt="2022-07-24T15:14:07.239" v="5793" actId="26606"/>
        <pc:sldMkLst>
          <pc:docMk/>
          <pc:sldMk cId="2234736819" sldId="2076136069"/>
        </pc:sldMkLst>
        <pc:spChg chg="mod ord">
          <ac:chgData name="Alex Drenea" userId="ce31b3b0-d50b-419c-bff1-98e4c71466e7" providerId="ADAL" clId="{93E8CE26-9812-4C5C-878F-4699DE98B512}" dt="2022-07-24T15:14:07.239" v="5793" actId="26606"/>
          <ac:spMkLst>
            <pc:docMk/>
            <pc:sldMk cId="2234736819" sldId="2076136069"/>
            <ac:spMk id="2" creationId="{B53A542F-5F28-B6D2-2C1A-C53183F86F00}"/>
          </ac:spMkLst>
        </pc:spChg>
        <pc:spChg chg="del mod ord">
          <ac:chgData name="Alex Drenea" userId="ce31b3b0-d50b-419c-bff1-98e4c71466e7" providerId="ADAL" clId="{93E8CE26-9812-4C5C-878F-4699DE98B512}" dt="2022-07-24T15:14:07.239" v="5793" actId="26606"/>
          <ac:spMkLst>
            <pc:docMk/>
            <pc:sldMk cId="2234736819" sldId="2076136069"/>
            <ac:spMk id="3" creationId="{D60666C2-211B-7DF0-CAD2-489B17D234FC}"/>
          </ac:spMkLst>
        </pc:spChg>
        <pc:spChg chg="add">
          <ac:chgData name="Alex Drenea" userId="ce31b3b0-d50b-419c-bff1-98e4c71466e7" providerId="ADAL" clId="{93E8CE26-9812-4C5C-878F-4699DE98B512}" dt="2022-07-24T15:14:07.239" v="5793" actId="26606"/>
          <ac:spMkLst>
            <pc:docMk/>
            <pc:sldMk cId="2234736819" sldId="2076136069"/>
            <ac:spMk id="8" creationId="{FFD48BC7-DC40-47DE-87EE-9F4B6ECB9ABB}"/>
          </ac:spMkLst>
        </pc:spChg>
        <pc:spChg chg="add">
          <ac:chgData name="Alex Drenea" userId="ce31b3b0-d50b-419c-bff1-98e4c71466e7" providerId="ADAL" clId="{93E8CE26-9812-4C5C-878F-4699DE98B512}" dt="2022-07-24T15:14:07.239" v="5793" actId="26606"/>
          <ac:spMkLst>
            <pc:docMk/>
            <pc:sldMk cId="2234736819" sldId="2076136069"/>
            <ac:spMk id="10" creationId="{E502BBC7-2C76-46F3-BC24-5985BC13DB88}"/>
          </ac:spMkLst>
        </pc:spChg>
        <pc:spChg chg="add">
          <ac:chgData name="Alex Drenea" userId="ce31b3b0-d50b-419c-bff1-98e4c71466e7" providerId="ADAL" clId="{93E8CE26-9812-4C5C-878F-4699DE98B512}" dt="2022-07-24T15:14:07.239" v="5793" actId="26606"/>
          <ac:spMkLst>
            <pc:docMk/>
            <pc:sldMk cId="2234736819" sldId="2076136069"/>
            <ac:spMk id="12" creationId="{C7F28D52-2A5F-4D23-81AE-7CB8B591C7AF}"/>
          </ac:spMkLst>
        </pc:spChg>
        <pc:spChg chg="add">
          <ac:chgData name="Alex Drenea" userId="ce31b3b0-d50b-419c-bff1-98e4c71466e7" providerId="ADAL" clId="{93E8CE26-9812-4C5C-878F-4699DE98B512}" dt="2022-07-24T15:14:07.239" v="5793" actId="26606"/>
          <ac:spMkLst>
            <pc:docMk/>
            <pc:sldMk cId="2234736819" sldId="2076136069"/>
            <ac:spMk id="14" creationId="{3629484E-3792-4B3D-89AD-7C8A1ED0E0D4}"/>
          </ac:spMkLst>
        </pc:spChg>
      </pc:sldChg>
      <pc:sldChg chg="addSp delSp modSp add mod modNotesTx">
        <pc:chgData name="Alex Drenea" userId="ce31b3b0-d50b-419c-bff1-98e4c71466e7" providerId="ADAL" clId="{93E8CE26-9812-4C5C-878F-4699DE98B512}" dt="2022-07-24T16:57:48.983" v="7344" actId="108"/>
        <pc:sldMkLst>
          <pc:docMk/>
          <pc:sldMk cId="1608190323" sldId="2076136070"/>
        </pc:sldMkLst>
        <pc:spChg chg="mod">
          <ac:chgData name="Alex Drenea" userId="ce31b3b0-d50b-419c-bff1-98e4c71466e7" providerId="ADAL" clId="{93E8CE26-9812-4C5C-878F-4699DE98B512}" dt="2022-07-24T16:57:48.983" v="7344" actId="108"/>
          <ac:spMkLst>
            <pc:docMk/>
            <pc:sldMk cId="1608190323" sldId="2076136070"/>
            <ac:spMk id="2" creationId="{B53A542F-5F28-B6D2-2C1A-C53183F86F00}"/>
          </ac:spMkLst>
        </pc:spChg>
        <pc:spChg chg="del">
          <ac:chgData name="Alex Drenea" userId="ce31b3b0-d50b-419c-bff1-98e4c71466e7" providerId="ADAL" clId="{93E8CE26-9812-4C5C-878F-4699DE98B512}" dt="2022-07-22T16:36:25.707" v="3936"/>
          <ac:spMkLst>
            <pc:docMk/>
            <pc:sldMk cId="1608190323" sldId="2076136070"/>
            <ac:spMk id="3" creationId="{D60666C2-211B-7DF0-CAD2-489B17D234FC}"/>
          </ac:spMkLst>
        </pc:spChg>
        <pc:picChg chg="add mod">
          <ac:chgData name="Alex Drenea" userId="ce31b3b0-d50b-419c-bff1-98e4c71466e7" providerId="ADAL" clId="{93E8CE26-9812-4C5C-878F-4699DE98B512}" dt="2022-07-22T16:36:25.707" v="3936"/>
          <ac:picMkLst>
            <pc:docMk/>
            <pc:sldMk cId="1608190323" sldId="2076136070"/>
            <ac:picMk id="1026" creationId="{6DD50A32-3E1D-FFB6-B9F9-2155FBFE9645}"/>
          </ac:picMkLst>
        </pc:picChg>
      </pc:sldChg>
      <pc:sldChg chg="addSp delSp modSp new mod setBg">
        <pc:chgData name="Alex Drenea" userId="ce31b3b0-d50b-419c-bff1-98e4c71466e7" providerId="ADAL" clId="{93E8CE26-9812-4C5C-878F-4699DE98B512}" dt="2022-07-24T16:57:56.554" v="7346"/>
        <pc:sldMkLst>
          <pc:docMk/>
          <pc:sldMk cId="4239524971" sldId="2076136071"/>
        </pc:sldMkLst>
        <pc:spChg chg="mod">
          <ac:chgData name="Alex Drenea" userId="ce31b3b0-d50b-419c-bff1-98e4c71466e7" providerId="ADAL" clId="{93E8CE26-9812-4C5C-878F-4699DE98B512}" dt="2022-07-24T16:57:56.554" v="7346"/>
          <ac:spMkLst>
            <pc:docMk/>
            <pc:sldMk cId="4239524971" sldId="2076136071"/>
            <ac:spMk id="2" creationId="{776BD0C3-1969-840E-DEA3-F9C6CB85042C}"/>
          </ac:spMkLst>
        </pc:spChg>
        <pc:spChg chg="mod">
          <ac:chgData name="Alex Drenea" userId="ce31b3b0-d50b-419c-bff1-98e4c71466e7" providerId="ADAL" clId="{93E8CE26-9812-4C5C-878F-4699DE98B512}" dt="2022-07-24T16:57:56.554" v="7346"/>
          <ac:spMkLst>
            <pc:docMk/>
            <pc:sldMk cId="4239524971" sldId="2076136071"/>
            <ac:spMk id="3" creationId="{E737B65D-F01F-94FC-7F0B-F99F3DA6EA9D}"/>
          </ac:spMkLst>
        </pc:spChg>
        <pc:spChg chg="add del">
          <ac:chgData name="Alex Drenea" userId="ce31b3b0-d50b-419c-bff1-98e4c71466e7" providerId="ADAL" clId="{93E8CE26-9812-4C5C-878F-4699DE98B512}" dt="2022-07-24T16:57:38.182" v="7343" actId="478"/>
          <ac:spMkLst>
            <pc:docMk/>
            <pc:sldMk cId="4239524971" sldId="2076136071"/>
            <ac:spMk id="5" creationId="{670E4FD1-E690-C262-D5C4-506CBD3D5DE2}"/>
          </ac:spMkLst>
        </pc:spChg>
      </pc:sldChg>
      <pc:sldChg chg="addSp delSp modSp new mod modNotesTx">
        <pc:chgData name="Alex Drenea" userId="ce31b3b0-d50b-419c-bff1-98e4c71466e7" providerId="ADAL" clId="{93E8CE26-9812-4C5C-878F-4699DE98B512}" dt="2022-07-24T16:59:48.091" v="7401" actId="403"/>
        <pc:sldMkLst>
          <pc:docMk/>
          <pc:sldMk cId="363925638" sldId="2076136072"/>
        </pc:sldMkLst>
        <pc:spChg chg="mod">
          <ac:chgData name="Alex Drenea" userId="ce31b3b0-d50b-419c-bff1-98e4c71466e7" providerId="ADAL" clId="{93E8CE26-9812-4C5C-878F-4699DE98B512}" dt="2022-07-24T16:59:48.091" v="7401" actId="403"/>
          <ac:spMkLst>
            <pc:docMk/>
            <pc:sldMk cId="363925638" sldId="2076136072"/>
            <ac:spMk id="2" creationId="{CF9FF45B-CAF8-D4C1-F321-4E6B6A5AD7AB}"/>
          </ac:spMkLst>
        </pc:spChg>
        <pc:spChg chg="mod">
          <ac:chgData name="Alex Drenea" userId="ce31b3b0-d50b-419c-bff1-98e4c71466e7" providerId="ADAL" clId="{93E8CE26-9812-4C5C-878F-4699DE98B512}" dt="2022-07-24T13:09:35.694" v="4349" actId="20577"/>
          <ac:spMkLst>
            <pc:docMk/>
            <pc:sldMk cId="363925638" sldId="2076136072"/>
            <ac:spMk id="3" creationId="{071D83B8-D81A-8963-D80E-70AE17428255}"/>
          </ac:spMkLst>
        </pc:spChg>
        <pc:spChg chg="add del mod">
          <ac:chgData name="Alex Drenea" userId="ce31b3b0-d50b-419c-bff1-98e4c71466e7" providerId="ADAL" clId="{93E8CE26-9812-4C5C-878F-4699DE98B512}" dt="2022-07-24T16:58:30.047" v="7379" actId="478"/>
          <ac:spMkLst>
            <pc:docMk/>
            <pc:sldMk cId="363925638" sldId="2076136072"/>
            <ac:spMk id="5" creationId="{82382A68-6C09-AA1E-367A-9AEB6FCF5060}"/>
          </ac:spMkLst>
        </pc:spChg>
      </pc:sldChg>
      <pc:sldChg chg="addSp modSp new del mod modNotesTx">
        <pc:chgData name="Alex Drenea" userId="ce31b3b0-d50b-419c-bff1-98e4c71466e7" providerId="ADAL" clId="{93E8CE26-9812-4C5C-878F-4699DE98B512}" dt="2022-07-24T16:05:42.556" v="6212" actId="2696"/>
        <pc:sldMkLst>
          <pc:docMk/>
          <pc:sldMk cId="3398072382" sldId="2076136073"/>
        </pc:sldMkLst>
        <pc:spChg chg="mod">
          <ac:chgData name="Alex Drenea" userId="ce31b3b0-d50b-419c-bff1-98e4c71466e7" providerId="ADAL" clId="{93E8CE26-9812-4C5C-878F-4699DE98B512}" dt="2022-07-22T16:32:22.418" v="3850" actId="313"/>
          <ac:spMkLst>
            <pc:docMk/>
            <pc:sldMk cId="3398072382" sldId="2076136073"/>
            <ac:spMk id="2" creationId="{276B6961-CCE0-0165-0424-55AA755C2D05}"/>
          </ac:spMkLst>
        </pc:spChg>
        <pc:spChg chg="add">
          <ac:chgData name="Alex Drenea" userId="ce31b3b0-d50b-419c-bff1-98e4c71466e7" providerId="ADAL" clId="{93E8CE26-9812-4C5C-878F-4699DE98B512}" dt="2022-07-24T13:37:11.877" v="4741" actId="22"/>
          <ac:spMkLst>
            <pc:docMk/>
            <pc:sldMk cId="3398072382" sldId="2076136073"/>
            <ac:spMk id="5" creationId="{A441EA2D-BA5C-E37C-7D7B-445B4AF971F8}"/>
          </ac:spMkLst>
        </pc:spChg>
      </pc:sldChg>
      <pc:sldChg chg="addSp delSp modSp new mod setBg modClrScheme addAnim chgLayout">
        <pc:chgData name="Alex Drenea" userId="ce31b3b0-d50b-419c-bff1-98e4c71466e7" providerId="ADAL" clId="{93E8CE26-9812-4C5C-878F-4699DE98B512}" dt="2022-07-24T15:13:55.152" v="5790"/>
        <pc:sldMkLst>
          <pc:docMk/>
          <pc:sldMk cId="120476762" sldId="2076136074"/>
        </pc:sldMkLst>
        <pc:spChg chg="mod ord">
          <ac:chgData name="Alex Drenea" userId="ce31b3b0-d50b-419c-bff1-98e4c71466e7" providerId="ADAL" clId="{93E8CE26-9812-4C5C-878F-4699DE98B512}" dt="2022-07-24T15:13:55.151" v="5789" actId="26606"/>
          <ac:spMkLst>
            <pc:docMk/>
            <pc:sldMk cId="120476762" sldId="2076136074"/>
            <ac:spMk id="2" creationId="{709727B3-B224-3D03-103D-AFD87A0C310E}"/>
          </ac:spMkLst>
        </pc:spChg>
        <pc:spChg chg="del mod">
          <ac:chgData name="Alex Drenea" userId="ce31b3b0-d50b-419c-bff1-98e4c71466e7" providerId="ADAL" clId="{93E8CE26-9812-4C5C-878F-4699DE98B512}" dt="2022-07-24T15:13:51.650" v="5788" actId="700"/>
          <ac:spMkLst>
            <pc:docMk/>
            <pc:sldMk cId="120476762" sldId="2076136074"/>
            <ac:spMk id="3" creationId="{FC90D475-CD1F-E5E5-3611-1173FFBA6D10}"/>
          </ac:spMkLst>
        </pc:spChg>
        <pc:spChg chg="add">
          <ac:chgData name="Alex Drenea" userId="ce31b3b0-d50b-419c-bff1-98e4c71466e7" providerId="ADAL" clId="{93E8CE26-9812-4C5C-878F-4699DE98B512}" dt="2022-07-24T15:13:55.151" v="5789" actId="26606"/>
          <ac:spMkLst>
            <pc:docMk/>
            <pc:sldMk cId="120476762" sldId="2076136074"/>
            <ac:spMk id="7" creationId="{FFD48BC7-DC40-47DE-87EE-9F4B6ECB9ABB}"/>
          </ac:spMkLst>
        </pc:spChg>
        <pc:spChg chg="add">
          <ac:chgData name="Alex Drenea" userId="ce31b3b0-d50b-419c-bff1-98e4c71466e7" providerId="ADAL" clId="{93E8CE26-9812-4C5C-878F-4699DE98B512}" dt="2022-07-24T15:13:55.151" v="5789" actId="26606"/>
          <ac:spMkLst>
            <pc:docMk/>
            <pc:sldMk cId="120476762" sldId="2076136074"/>
            <ac:spMk id="9" creationId="{E502BBC7-2C76-46F3-BC24-5985BC13DB88}"/>
          </ac:spMkLst>
        </pc:spChg>
        <pc:spChg chg="add">
          <ac:chgData name="Alex Drenea" userId="ce31b3b0-d50b-419c-bff1-98e4c71466e7" providerId="ADAL" clId="{93E8CE26-9812-4C5C-878F-4699DE98B512}" dt="2022-07-24T15:13:55.151" v="5789" actId="26606"/>
          <ac:spMkLst>
            <pc:docMk/>
            <pc:sldMk cId="120476762" sldId="2076136074"/>
            <ac:spMk id="11" creationId="{C7F28D52-2A5F-4D23-81AE-7CB8B591C7AF}"/>
          </ac:spMkLst>
        </pc:spChg>
        <pc:spChg chg="add">
          <ac:chgData name="Alex Drenea" userId="ce31b3b0-d50b-419c-bff1-98e4c71466e7" providerId="ADAL" clId="{93E8CE26-9812-4C5C-878F-4699DE98B512}" dt="2022-07-24T15:13:55.151" v="5789" actId="26606"/>
          <ac:spMkLst>
            <pc:docMk/>
            <pc:sldMk cId="120476762" sldId="2076136074"/>
            <ac:spMk id="13" creationId="{3629484E-3792-4B3D-89AD-7C8A1ED0E0D4}"/>
          </ac:spMkLst>
        </pc:spChg>
      </pc:sldChg>
      <pc:sldChg chg="addSp delSp modSp new mod modNotesTx">
        <pc:chgData name="Alex Drenea" userId="ce31b3b0-d50b-419c-bff1-98e4c71466e7" providerId="ADAL" clId="{93E8CE26-9812-4C5C-878F-4699DE98B512}" dt="2022-07-25T00:40:29.968" v="8206" actId="1076"/>
        <pc:sldMkLst>
          <pc:docMk/>
          <pc:sldMk cId="2135275789" sldId="2076136075"/>
        </pc:sldMkLst>
        <pc:spChg chg="mod">
          <ac:chgData name="Alex Drenea" userId="ce31b3b0-d50b-419c-bff1-98e4c71466e7" providerId="ADAL" clId="{93E8CE26-9812-4C5C-878F-4699DE98B512}" dt="2022-07-24T16:59:39.375" v="7399" actId="404"/>
          <ac:spMkLst>
            <pc:docMk/>
            <pc:sldMk cId="2135275789" sldId="2076136075"/>
            <ac:spMk id="2" creationId="{D60ECB74-6E70-9D84-F46A-0CDA4F835C16}"/>
          </ac:spMkLst>
        </pc:spChg>
        <pc:spChg chg="del">
          <ac:chgData name="Alex Drenea" userId="ce31b3b0-d50b-419c-bff1-98e4c71466e7" providerId="ADAL" clId="{93E8CE26-9812-4C5C-878F-4699DE98B512}" dt="2022-07-22T18:20:35.691" v="3945"/>
          <ac:spMkLst>
            <pc:docMk/>
            <pc:sldMk cId="2135275789" sldId="2076136075"/>
            <ac:spMk id="3" creationId="{F663EEA3-8BCD-79F6-EFCD-038BBD27ECA8}"/>
          </ac:spMkLst>
        </pc:spChg>
        <pc:picChg chg="add mod">
          <ac:chgData name="Alex Drenea" userId="ce31b3b0-d50b-419c-bff1-98e4c71466e7" providerId="ADAL" clId="{93E8CE26-9812-4C5C-878F-4699DE98B512}" dt="2022-07-25T00:40:29.968" v="8206" actId="1076"/>
          <ac:picMkLst>
            <pc:docMk/>
            <pc:sldMk cId="2135275789" sldId="2076136075"/>
            <ac:picMk id="4" creationId="{72FF49E9-1374-911A-1950-96F9CE84D816}"/>
          </ac:picMkLst>
        </pc:picChg>
      </pc:sldChg>
      <pc:sldChg chg="addSp delSp modSp new mod modNotesTx">
        <pc:chgData name="Alex Drenea" userId="ce31b3b0-d50b-419c-bff1-98e4c71466e7" providerId="ADAL" clId="{93E8CE26-9812-4C5C-878F-4699DE98B512}" dt="2022-07-25T00:40:18.619" v="8204" actId="1076"/>
        <pc:sldMkLst>
          <pc:docMk/>
          <pc:sldMk cId="1443913303" sldId="2076136076"/>
        </pc:sldMkLst>
        <pc:spChg chg="mod">
          <ac:chgData name="Alex Drenea" userId="ce31b3b0-d50b-419c-bff1-98e4c71466e7" providerId="ADAL" clId="{93E8CE26-9812-4C5C-878F-4699DE98B512}" dt="2022-07-24T16:59:10.340" v="7384" actId="108"/>
          <ac:spMkLst>
            <pc:docMk/>
            <pc:sldMk cId="1443913303" sldId="2076136076"/>
            <ac:spMk id="2" creationId="{6F89BB37-2E15-938A-100B-7F507281E3F7}"/>
          </ac:spMkLst>
        </pc:spChg>
        <pc:spChg chg="del">
          <ac:chgData name="Alex Drenea" userId="ce31b3b0-d50b-419c-bff1-98e4c71466e7" providerId="ADAL" clId="{93E8CE26-9812-4C5C-878F-4699DE98B512}" dt="2022-07-24T13:32:30.406" v="4735"/>
          <ac:spMkLst>
            <pc:docMk/>
            <pc:sldMk cId="1443913303" sldId="2076136076"/>
            <ac:spMk id="3" creationId="{1CAACB15-82E5-F459-6274-A39FAA1116E0}"/>
          </ac:spMkLst>
        </pc:spChg>
        <pc:picChg chg="add mod">
          <ac:chgData name="Alex Drenea" userId="ce31b3b0-d50b-419c-bff1-98e4c71466e7" providerId="ADAL" clId="{93E8CE26-9812-4C5C-878F-4699DE98B512}" dt="2022-07-25T00:40:18.619" v="8204" actId="1076"/>
          <ac:picMkLst>
            <pc:docMk/>
            <pc:sldMk cId="1443913303" sldId="2076136076"/>
            <ac:picMk id="2050" creationId="{BC0AB10B-59C1-FB10-FD73-05B7807EB102}"/>
          </ac:picMkLst>
        </pc:picChg>
      </pc:sldChg>
      <pc:sldChg chg="modSp new mod ord modNotesTx">
        <pc:chgData name="Alex Drenea" userId="ce31b3b0-d50b-419c-bff1-98e4c71466e7" providerId="ADAL" clId="{93E8CE26-9812-4C5C-878F-4699DE98B512}" dt="2022-07-24T16:58:42.540" v="7380" actId="108"/>
        <pc:sldMkLst>
          <pc:docMk/>
          <pc:sldMk cId="3572871524" sldId="2076136077"/>
        </pc:sldMkLst>
        <pc:spChg chg="mod">
          <ac:chgData name="Alex Drenea" userId="ce31b3b0-d50b-419c-bff1-98e4c71466e7" providerId="ADAL" clId="{93E8CE26-9812-4C5C-878F-4699DE98B512}" dt="2022-07-24T16:58:42.540" v="7380" actId="108"/>
          <ac:spMkLst>
            <pc:docMk/>
            <pc:sldMk cId="3572871524" sldId="2076136077"/>
            <ac:spMk id="2" creationId="{C31271A7-F520-7D46-FF86-50F18FE8021C}"/>
          </ac:spMkLst>
        </pc:spChg>
        <pc:spChg chg="mod">
          <ac:chgData name="Alex Drenea" userId="ce31b3b0-d50b-419c-bff1-98e4c71466e7" providerId="ADAL" clId="{93E8CE26-9812-4C5C-878F-4699DE98B512}" dt="2022-07-24T15:15:35.799" v="5796" actId="20577"/>
          <ac:spMkLst>
            <pc:docMk/>
            <pc:sldMk cId="3572871524" sldId="2076136077"/>
            <ac:spMk id="3" creationId="{A890DD42-8E24-2CC3-B247-10588DD0258F}"/>
          </ac:spMkLst>
        </pc:spChg>
      </pc:sldChg>
      <pc:sldChg chg="addSp delSp modSp new mod modNotesTx">
        <pc:chgData name="Alex Drenea" userId="ce31b3b0-d50b-419c-bff1-98e4c71466e7" providerId="ADAL" clId="{93E8CE26-9812-4C5C-878F-4699DE98B512}" dt="2022-07-25T00:39:59.315" v="8200" actId="1076"/>
        <pc:sldMkLst>
          <pc:docMk/>
          <pc:sldMk cId="3964548745" sldId="2076136078"/>
        </pc:sldMkLst>
        <pc:spChg chg="mod">
          <ac:chgData name="Alex Drenea" userId="ce31b3b0-d50b-419c-bff1-98e4c71466e7" providerId="ADAL" clId="{93E8CE26-9812-4C5C-878F-4699DE98B512}" dt="2022-07-24T16:59:33.832" v="7395" actId="404"/>
          <ac:spMkLst>
            <pc:docMk/>
            <pc:sldMk cId="3964548745" sldId="2076136078"/>
            <ac:spMk id="2" creationId="{052DB086-3691-DE1E-7C81-DBBD02218730}"/>
          </ac:spMkLst>
        </pc:spChg>
        <pc:spChg chg="mod">
          <ac:chgData name="Alex Drenea" userId="ce31b3b0-d50b-419c-bff1-98e4c71466e7" providerId="ADAL" clId="{93E8CE26-9812-4C5C-878F-4699DE98B512}" dt="2022-07-24T15:57:15.862" v="6186" actId="313"/>
          <ac:spMkLst>
            <pc:docMk/>
            <pc:sldMk cId="3964548745" sldId="2076136078"/>
            <ac:spMk id="3" creationId="{B599DBDA-ECF5-C098-7176-83F0EA03692B}"/>
          </ac:spMkLst>
        </pc:spChg>
        <pc:spChg chg="add del">
          <ac:chgData name="Alex Drenea" userId="ce31b3b0-d50b-419c-bff1-98e4c71466e7" providerId="ADAL" clId="{93E8CE26-9812-4C5C-878F-4699DE98B512}" dt="2022-07-24T15:49:06.653" v="6185" actId="478"/>
          <ac:spMkLst>
            <pc:docMk/>
            <pc:sldMk cId="3964548745" sldId="2076136078"/>
            <ac:spMk id="5" creationId="{B7F6B717-4B8A-4A4D-433F-72ABAB45C713}"/>
          </ac:spMkLst>
        </pc:spChg>
        <pc:picChg chg="add mod">
          <ac:chgData name="Alex Drenea" userId="ce31b3b0-d50b-419c-bff1-98e4c71466e7" providerId="ADAL" clId="{93E8CE26-9812-4C5C-878F-4699DE98B512}" dt="2022-07-25T00:39:59.315" v="8200" actId="1076"/>
          <ac:picMkLst>
            <pc:docMk/>
            <pc:sldMk cId="3964548745" sldId="2076136078"/>
            <ac:picMk id="1026" creationId="{3C78F38D-57CE-DE94-0F11-4C2C2A54833E}"/>
          </ac:picMkLst>
        </pc:picChg>
      </pc:sldChg>
      <pc:sldChg chg="addSp delSp modSp new mod ord modNotesTx">
        <pc:chgData name="Alex Drenea" userId="ce31b3b0-d50b-419c-bff1-98e4c71466e7" providerId="ADAL" clId="{93E8CE26-9812-4C5C-878F-4699DE98B512}" dt="2022-07-25T00:40:07.955" v="8201" actId="1076"/>
        <pc:sldMkLst>
          <pc:docMk/>
          <pc:sldMk cId="1450584095" sldId="2076136079"/>
        </pc:sldMkLst>
        <pc:spChg chg="mod">
          <ac:chgData name="Alex Drenea" userId="ce31b3b0-d50b-419c-bff1-98e4c71466e7" providerId="ADAL" clId="{93E8CE26-9812-4C5C-878F-4699DE98B512}" dt="2022-07-24T16:59:17.348" v="7385" actId="108"/>
          <ac:spMkLst>
            <pc:docMk/>
            <pc:sldMk cId="1450584095" sldId="2076136079"/>
            <ac:spMk id="2" creationId="{E2D35CF7-08EC-7C75-8083-3B9005289B22}"/>
          </ac:spMkLst>
        </pc:spChg>
        <pc:spChg chg="del">
          <ac:chgData name="Alex Drenea" userId="ce31b3b0-d50b-419c-bff1-98e4c71466e7" providerId="ADAL" clId="{93E8CE26-9812-4C5C-878F-4699DE98B512}" dt="2022-07-24T16:05:07.250" v="6188"/>
          <ac:spMkLst>
            <pc:docMk/>
            <pc:sldMk cId="1450584095" sldId="2076136079"/>
            <ac:spMk id="3" creationId="{531DA17A-5656-622D-BDEC-F43F2ABB12ED}"/>
          </ac:spMkLst>
        </pc:spChg>
        <pc:picChg chg="add mod">
          <ac:chgData name="Alex Drenea" userId="ce31b3b0-d50b-419c-bff1-98e4c71466e7" providerId="ADAL" clId="{93E8CE26-9812-4C5C-878F-4699DE98B512}" dt="2022-07-25T00:40:07.955" v="8201" actId="1076"/>
          <ac:picMkLst>
            <pc:docMk/>
            <pc:sldMk cId="1450584095" sldId="2076136079"/>
            <ac:picMk id="2050" creationId="{3E8B0AD2-F7D5-3F0F-8758-2D674BFCC959}"/>
          </ac:picMkLst>
        </pc:picChg>
      </pc:sldChg>
      <pc:sldChg chg="addSp delSp modSp add mod setBg setClrOvrMap modShow">
        <pc:chgData name="Alex Drenea" userId="ce31b3b0-d50b-419c-bff1-98e4c71466e7" providerId="ADAL" clId="{93E8CE26-9812-4C5C-878F-4699DE98B512}" dt="2022-07-24T17:06:12.813" v="7551" actId="729"/>
        <pc:sldMkLst>
          <pc:docMk/>
          <pc:sldMk cId="587006462" sldId="2076136080"/>
        </pc:sldMkLst>
        <pc:spChg chg="mod">
          <ac:chgData name="Alex Drenea" userId="ce31b3b0-d50b-419c-bff1-98e4c71466e7" providerId="ADAL" clId="{93E8CE26-9812-4C5C-878F-4699DE98B512}" dt="2022-07-24T17:03:29.893" v="7528" actId="26606"/>
          <ac:spMkLst>
            <pc:docMk/>
            <pc:sldMk cId="587006462" sldId="2076136080"/>
            <ac:spMk id="2" creationId="{4740BF4B-9C2E-3810-EFA2-EDB900F38808}"/>
          </ac:spMkLst>
        </pc:spChg>
        <pc:spChg chg="mod">
          <ac:chgData name="Alex Drenea" userId="ce31b3b0-d50b-419c-bff1-98e4c71466e7" providerId="ADAL" clId="{93E8CE26-9812-4C5C-878F-4699DE98B512}" dt="2022-07-24T17:03:29.893" v="7528" actId="26606"/>
          <ac:spMkLst>
            <pc:docMk/>
            <pc:sldMk cId="587006462" sldId="2076136080"/>
            <ac:spMk id="3" creationId="{DF91BB26-6CDF-5597-5ED8-46A1013E118A}"/>
          </ac:spMkLst>
        </pc:spChg>
        <pc:spChg chg="add del">
          <ac:chgData name="Alex Drenea" userId="ce31b3b0-d50b-419c-bff1-98e4c71466e7" providerId="ADAL" clId="{93E8CE26-9812-4C5C-878F-4699DE98B512}" dt="2022-07-24T17:03:26.337" v="7521" actId="26606"/>
          <ac:spMkLst>
            <pc:docMk/>
            <pc:sldMk cId="587006462" sldId="2076136080"/>
            <ac:spMk id="10" creationId="{ACBE1851-2230-47A9-B000-CE9046EA61B9}"/>
          </ac:spMkLst>
        </pc:spChg>
        <pc:spChg chg="add del">
          <ac:chgData name="Alex Drenea" userId="ce31b3b0-d50b-419c-bff1-98e4c71466e7" providerId="ADAL" clId="{93E8CE26-9812-4C5C-878F-4699DE98B512}" dt="2022-07-24T17:03:27.619" v="7523" actId="26606"/>
          <ac:spMkLst>
            <pc:docMk/>
            <pc:sldMk cId="587006462" sldId="2076136080"/>
            <ac:spMk id="14" creationId="{CF860788-3A6A-45A3-B3F1-06F159665603}"/>
          </ac:spMkLst>
        </pc:spChg>
        <pc:spChg chg="add del">
          <ac:chgData name="Alex Drenea" userId="ce31b3b0-d50b-419c-bff1-98e4c71466e7" providerId="ADAL" clId="{93E8CE26-9812-4C5C-878F-4699DE98B512}" dt="2022-07-24T17:03:27.619" v="7523" actId="26606"/>
          <ac:spMkLst>
            <pc:docMk/>
            <pc:sldMk cId="587006462" sldId="2076136080"/>
            <ac:spMk id="15" creationId="{2B577FF9-3543-4875-815D-3D87BD8A2002}"/>
          </ac:spMkLst>
        </pc:spChg>
        <pc:spChg chg="add del">
          <ac:chgData name="Alex Drenea" userId="ce31b3b0-d50b-419c-bff1-98e4c71466e7" providerId="ADAL" clId="{93E8CE26-9812-4C5C-878F-4699DE98B512}" dt="2022-07-24T17:03:27.619" v="7523" actId="26606"/>
          <ac:spMkLst>
            <pc:docMk/>
            <pc:sldMk cId="587006462" sldId="2076136080"/>
            <ac:spMk id="16" creationId="{DF1E3393-B852-4883-B778-ED3525112942}"/>
          </ac:spMkLst>
        </pc:spChg>
        <pc:spChg chg="add del">
          <ac:chgData name="Alex Drenea" userId="ce31b3b0-d50b-419c-bff1-98e4c71466e7" providerId="ADAL" clId="{93E8CE26-9812-4C5C-878F-4699DE98B512}" dt="2022-07-24T17:03:27.619" v="7523" actId="26606"/>
          <ac:spMkLst>
            <pc:docMk/>
            <pc:sldMk cId="587006462" sldId="2076136080"/>
            <ac:spMk id="17" creationId="{F5569EEC-E12F-4856-B407-02B2813A4AA5}"/>
          </ac:spMkLst>
        </pc:spChg>
        <pc:spChg chg="add del">
          <ac:chgData name="Alex Drenea" userId="ce31b3b0-d50b-419c-bff1-98e4c71466e7" providerId="ADAL" clId="{93E8CE26-9812-4C5C-878F-4699DE98B512}" dt="2022-07-24T17:03:27.619" v="7523" actId="26606"/>
          <ac:spMkLst>
            <pc:docMk/>
            <pc:sldMk cId="587006462" sldId="2076136080"/>
            <ac:spMk id="18" creationId="{39853D09-4205-4CC7-83EB-288E886AC9E4}"/>
          </ac:spMkLst>
        </pc:spChg>
        <pc:spChg chg="add del">
          <ac:chgData name="Alex Drenea" userId="ce31b3b0-d50b-419c-bff1-98e4c71466e7" providerId="ADAL" clId="{93E8CE26-9812-4C5C-878F-4699DE98B512}" dt="2022-07-24T17:03:27.619" v="7523" actId="26606"/>
          <ac:spMkLst>
            <pc:docMk/>
            <pc:sldMk cId="587006462" sldId="2076136080"/>
            <ac:spMk id="20" creationId="{0D040B79-3E73-4A31-840D-D6B9C9FDFC46}"/>
          </ac:spMkLst>
        </pc:spChg>
        <pc:spChg chg="add del">
          <ac:chgData name="Alex Drenea" userId="ce31b3b0-d50b-419c-bff1-98e4c71466e7" providerId="ADAL" clId="{93E8CE26-9812-4C5C-878F-4699DE98B512}" dt="2022-07-24T17:03:27.619" v="7523" actId="26606"/>
          <ac:spMkLst>
            <pc:docMk/>
            <pc:sldMk cId="587006462" sldId="2076136080"/>
            <ac:spMk id="22" creationId="{156C6AE5-3F8B-42AC-9EA4-1B686A11E93F}"/>
          </ac:spMkLst>
        </pc:spChg>
        <pc:spChg chg="add del">
          <ac:chgData name="Alex Drenea" userId="ce31b3b0-d50b-419c-bff1-98e4c71466e7" providerId="ADAL" clId="{93E8CE26-9812-4C5C-878F-4699DE98B512}" dt="2022-07-24T17:03:28.355" v="7525" actId="26606"/>
          <ac:spMkLst>
            <pc:docMk/>
            <pc:sldMk cId="587006462" sldId="2076136080"/>
            <ac:spMk id="24" creationId="{0DE6A193-4755-479A-BC6F-A7EBCA73BE1A}"/>
          </ac:spMkLst>
        </pc:spChg>
        <pc:spChg chg="add del">
          <ac:chgData name="Alex Drenea" userId="ce31b3b0-d50b-419c-bff1-98e4c71466e7" providerId="ADAL" clId="{93E8CE26-9812-4C5C-878F-4699DE98B512}" dt="2022-07-24T17:03:28.355" v="7525" actId="26606"/>
          <ac:spMkLst>
            <pc:docMk/>
            <pc:sldMk cId="587006462" sldId="2076136080"/>
            <ac:spMk id="25" creationId="{AB8B8498-A488-40AF-99EB-F622ED9AD6B8}"/>
          </ac:spMkLst>
        </pc:spChg>
        <pc:spChg chg="add del">
          <ac:chgData name="Alex Drenea" userId="ce31b3b0-d50b-419c-bff1-98e4c71466e7" providerId="ADAL" clId="{93E8CE26-9812-4C5C-878F-4699DE98B512}" dt="2022-07-24T17:03:28.355" v="7525" actId="26606"/>
          <ac:spMkLst>
            <pc:docMk/>
            <pc:sldMk cId="587006462" sldId="2076136080"/>
            <ac:spMk id="26" creationId="{2F033D07-FE42-4E5C-A00A-FFE1D42C0FFD}"/>
          </ac:spMkLst>
        </pc:spChg>
        <pc:spChg chg="add del">
          <ac:chgData name="Alex Drenea" userId="ce31b3b0-d50b-419c-bff1-98e4c71466e7" providerId="ADAL" clId="{93E8CE26-9812-4C5C-878F-4699DE98B512}" dt="2022-07-24T17:03:29.886" v="7527" actId="26606"/>
          <ac:spMkLst>
            <pc:docMk/>
            <pc:sldMk cId="587006462" sldId="2076136080"/>
            <ac:spMk id="28" creationId="{A3363022-C969-41E9-8EB2-E4C94908C1FA}"/>
          </ac:spMkLst>
        </pc:spChg>
        <pc:spChg chg="add del">
          <ac:chgData name="Alex Drenea" userId="ce31b3b0-d50b-419c-bff1-98e4c71466e7" providerId="ADAL" clId="{93E8CE26-9812-4C5C-878F-4699DE98B512}" dt="2022-07-24T17:03:29.886" v="7527" actId="26606"/>
          <ac:spMkLst>
            <pc:docMk/>
            <pc:sldMk cId="587006462" sldId="2076136080"/>
            <ac:spMk id="29" creationId="{8D1AD6B3-BE88-4CEB-BA17-790657CC4729}"/>
          </ac:spMkLst>
        </pc:spChg>
        <pc:spChg chg="add">
          <ac:chgData name="Alex Drenea" userId="ce31b3b0-d50b-419c-bff1-98e4c71466e7" providerId="ADAL" clId="{93E8CE26-9812-4C5C-878F-4699DE98B512}" dt="2022-07-24T17:03:29.893" v="7528" actId="26606"/>
          <ac:spMkLst>
            <pc:docMk/>
            <pc:sldMk cId="587006462" sldId="2076136080"/>
            <ac:spMk id="35" creationId="{3E443FD7-A66B-4AA0-872D-B088B9BC5F17}"/>
          </ac:spMkLst>
        </pc:spChg>
        <pc:spChg chg="add">
          <ac:chgData name="Alex Drenea" userId="ce31b3b0-d50b-419c-bff1-98e4c71466e7" providerId="ADAL" clId="{93E8CE26-9812-4C5C-878F-4699DE98B512}" dt="2022-07-24T17:03:29.893" v="7528" actId="26606"/>
          <ac:spMkLst>
            <pc:docMk/>
            <pc:sldMk cId="587006462" sldId="2076136080"/>
            <ac:spMk id="36" creationId="{C04BE0EF-3561-49B4-9A29-F283168A91C7}"/>
          </ac:spMkLst>
        </pc:spChg>
        <pc:grpChg chg="add del">
          <ac:chgData name="Alex Drenea" userId="ce31b3b0-d50b-419c-bff1-98e4c71466e7" providerId="ADAL" clId="{93E8CE26-9812-4C5C-878F-4699DE98B512}" dt="2022-07-24T17:03:29.886" v="7527" actId="26606"/>
          <ac:grpSpMkLst>
            <pc:docMk/>
            <pc:sldMk cId="587006462" sldId="2076136080"/>
            <ac:grpSpMk id="30" creationId="{89D1390B-7E13-4B4F-9CB2-391063412E54}"/>
          </ac:grpSpMkLst>
        </pc:grpChg>
        <pc:picChg chg="mod ord">
          <ac:chgData name="Alex Drenea" userId="ce31b3b0-d50b-419c-bff1-98e4c71466e7" providerId="ADAL" clId="{93E8CE26-9812-4C5C-878F-4699DE98B512}" dt="2022-07-24T17:03:29.893" v="7528" actId="26606"/>
          <ac:picMkLst>
            <pc:docMk/>
            <pc:sldMk cId="587006462" sldId="2076136080"/>
            <ac:picMk id="5" creationId="{845A4DF9-BA72-6AA3-FB3D-6BFF0879CD9D}"/>
          </ac:picMkLst>
        </pc:picChg>
        <pc:cxnChg chg="add del">
          <ac:chgData name="Alex Drenea" userId="ce31b3b0-d50b-419c-bff1-98e4c71466e7" providerId="ADAL" clId="{93E8CE26-9812-4C5C-878F-4699DE98B512}" dt="2022-07-24T17:03:26.337" v="7521" actId="26606"/>
          <ac:cxnSpMkLst>
            <pc:docMk/>
            <pc:sldMk cId="587006462" sldId="2076136080"/>
            <ac:cxnSpMk id="12" creationId="{23B93832-6514-44F4-849B-5EE2C8A2337D}"/>
          </ac:cxnSpMkLst>
        </pc:cxnChg>
      </pc:sldChg>
      <pc:sldChg chg="addSp delSp modSp new del mod">
        <pc:chgData name="Alex Drenea" userId="ce31b3b0-d50b-419c-bff1-98e4c71466e7" providerId="ADAL" clId="{93E8CE26-9812-4C5C-878F-4699DE98B512}" dt="2022-07-24T17:24:38.537" v="7560" actId="47"/>
        <pc:sldMkLst>
          <pc:docMk/>
          <pc:sldMk cId="721514830" sldId="2076136081"/>
        </pc:sldMkLst>
        <pc:spChg chg="add del">
          <ac:chgData name="Alex Drenea" userId="ce31b3b0-d50b-419c-bff1-98e4c71466e7" providerId="ADAL" clId="{93E8CE26-9812-4C5C-878F-4699DE98B512}" dt="2022-07-24T17:24:20.690" v="7554" actId="22"/>
          <ac:spMkLst>
            <pc:docMk/>
            <pc:sldMk cId="721514830" sldId="2076136081"/>
            <ac:spMk id="4" creationId="{F13732A4-C773-4B2F-0BA9-E776BFCBCBE8}"/>
          </ac:spMkLst>
        </pc:spChg>
        <pc:spChg chg="add del">
          <ac:chgData name="Alex Drenea" userId="ce31b3b0-d50b-419c-bff1-98e4c71466e7" providerId="ADAL" clId="{93E8CE26-9812-4C5C-878F-4699DE98B512}" dt="2022-07-24T17:24:32.468" v="7557" actId="22"/>
          <ac:spMkLst>
            <pc:docMk/>
            <pc:sldMk cId="721514830" sldId="2076136081"/>
            <ac:spMk id="6" creationId="{A3E39708-329E-F763-A75C-7365DDB9B6A0}"/>
          </ac:spMkLst>
        </pc:spChg>
      </pc:sldChg>
      <pc:sldChg chg="addSp delSp modSp add mod modNotesTx">
        <pc:chgData name="Alex Drenea" userId="ce31b3b0-d50b-419c-bff1-98e4c71466e7" providerId="ADAL" clId="{93E8CE26-9812-4C5C-878F-4699DE98B512}" dt="2022-07-24T17:25:29.509" v="7611" actId="6549"/>
        <pc:sldMkLst>
          <pc:docMk/>
          <pc:sldMk cId="2138038373" sldId="2076136082"/>
        </pc:sldMkLst>
        <pc:spChg chg="add del mod">
          <ac:chgData name="Alex Drenea" userId="ce31b3b0-d50b-419c-bff1-98e4c71466e7" providerId="ADAL" clId="{93E8CE26-9812-4C5C-878F-4699DE98B512}" dt="2022-07-24T17:24:52.080" v="7568" actId="478"/>
          <ac:spMkLst>
            <pc:docMk/>
            <pc:sldMk cId="2138038373" sldId="2076136082"/>
            <ac:spMk id="3" creationId="{22B56BBD-0522-8497-CC08-178ED863DE61}"/>
          </ac:spMkLst>
        </pc:spChg>
        <pc:spChg chg="del mod">
          <ac:chgData name="Alex Drenea" userId="ce31b3b0-d50b-419c-bff1-98e4c71466e7" providerId="ADAL" clId="{93E8CE26-9812-4C5C-878F-4699DE98B512}" dt="2022-07-24T17:24:41.525" v="7561" actId="478"/>
          <ac:spMkLst>
            <pc:docMk/>
            <pc:sldMk cId="2138038373" sldId="2076136082"/>
            <ac:spMk id="4" creationId="{00000000-0000-0000-0000-000000000000}"/>
          </ac:spMkLst>
        </pc:spChg>
        <pc:spChg chg="add del mod">
          <ac:chgData name="Alex Drenea" userId="ce31b3b0-d50b-419c-bff1-98e4c71466e7" providerId="ADAL" clId="{93E8CE26-9812-4C5C-878F-4699DE98B512}" dt="2022-07-24T17:24:54.351" v="7570" actId="478"/>
          <ac:spMkLst>
            <pc:docMk/>
            <pc:sldMk cId="2138038373" sldId="2076136082"/>
            <ac:spMk id="8" creationId="{F259B89C-1D2F-4D7F-0868-D6CD16399511}"/>
          </ac:spMkLst>
        </pc:spChg>
        <pc:spChg chg="add del mod">
          <ac:chgData name="Alex Drenea" userId="ce31b3b0-d50b-419c-bff1-98e4c71466e7" providerId="ADAL" clId="{93E8CE26-9812-4C5C-878F-4699DE98B512}" dt="2022-07-24T17:24:59.725" v="7571" actId="478"/>
          <ac:spMkLst>
            <pc:docMk/>
            <pc:sldMk cId="2138038373" sldId="2076136082"/>
            <ac:spMk id="11" creationId="{076AFFE0-6D32-2862-B943-904893B65E67}"/>
          </ac:spMkLst>
        </pc:spChg>
        <pc:spChg chg="add mod">
          <ac:chgData name="Alex Drenea" userId="ce31b3b0-d50b-419c-bff1-98e4c71466e7" providerId="ADAL" clId="{93E8CE26-9812-4C5C-878F-4699DE98B512}" dt="2022-07-24T17:25:13.393" v="7610" actId="20577"/>
          <ac:spMkLst>
            <pc:docMk/>
            <pc:sldMk cId="2138038373" sldId="2076136082"/>
            <ac:spMk id="12" creationId="{C5D6F2D8-2337-678C-578D-8DEB942B807A}"/>
          </ac:spMkLst>
        </pc:spChg>
      </pc:sldChg>
    </pc:docChg>
  </pc:docChgLst>
  <pc:docChgLst>
    <pc:chgData name="Alex Drenea" userId="ce31b3b0-d50b-419c-bff1-98e4c71466e7" providerId="ADAL" clId="{2788E1F9-8DF2-4E30-9D50-48E938783E58}"/>
    <pc:docChg chg="custSel modSld">
      <pc:chgData name="Alex Drenea" userId="ce31b3b0-d50b-419c-bff1-98e4c71466e7" providerId="ADAL" clId="{2788E1F9-8DF2-4E30-9D50-48E938783E58}" dt="2023-03-28T16:46:35.776" v="44" actId="20577"/>
      <pc:docMkLst>
        <pc:docMk/>
      </pc:docMkLst>
      <pc:sldChg chg="modNotesTx">
        <pc:chgData name="Alex Drenea" userId="ce31b3b0-d50b-419c-bff1-98e4c71466e7" providerId="ADAL" clId="{2788E1F9-8DF2-4E30-9D50-48E938783E58}" dt="2023-03-28T16:46:35.776" v="44" actId="20577"/>
        <pc:sldMkLst>
          <pc:docMk/>
          <pc:sldMk cId="557664922" sldId="2076136087"/>
        </pc:sldMkLst>
      </pc:sldChg>
    </pc:docChg>
  </pc:docChgLst>
  <pc:docChgLst>
    <pc:chgData name="Alex Drenea" userId="ce31b3b0-d50b-419c-bff1-98e4c71466e7" providerId="ADAL" clId="{DCC93C68-3465-4EBB-90B1-C472C5064529}"/>
    <pc:docChg chg="delSld">
      <pc:chgData name="Alex Drenea" userId="ce31b3b0-d50b-419c-bff1-98e4c71466e7" providerId="ADAL" clId="{DCC93C68-3465-4EBB-90B1-C472C5064529}" dt="2023-10-06T18:33:23.441" v="0" actId="47"/>
      <pc:docMkLst>
        <pc:docMk/>
      </pc:docMkLst>
      <pc:sldChg chg="del">
        <pc:chgData name="Alex Drenea" userId="ce31b3b0-d50b-419c-bff1-98e4c71466e7" providerId="ADAL" clId="{DCC93C68-3465-4EBB-90B1-C472C5064529}" dt="2023-10-06T18:33:23.441" v="0" actId="47"/>
        <pc:sldMkLst>
          <pc:docMk/>
          <pc:sldMk cId="1307010695" sldId="2076136115"/>
        </pc:sldMkLst>
      </pc:sldChg>
    </pc:docChg>
  </pc:docChgLst>
  <pc:docChgLst>
    <pc:chgData name="Alex Drenea" userId="ce31b3b0-d50b-419c-bff1-98e4c71466e7" providerId="ADAL" clId="{647F3F7D-413D-48CB-8AF1-1C328132D529}"/>
    <pc:docChg chg="undo custSel modSld">
      <pc:chgData name="Alex Drenea" userId="ce31b3b0-d50b-419c-bff1-98e4c71466e7" providerId="ADAL" clId="{647F3F7D-413D-48CB-8AF1-1C328132D529}" dt="2023-01-10T17:00:55.575" v="1" actId="1076"/>
      <pc:docMkLst>
        <pc:docMk/>
      </pc:docMkLst>
      <pc:sldChg chg="modSp mod">
        <pc:chgData name="Alex Drenea" userId="ce31b3b0-d50b-419c-bff1-98e4c71466e7" providerId="ADAL" clId="{647F3F7D-413D-48CB-8AF1-1C328132D529}" dt="2023-01-10T17:00:55.575" v="1" actId="1076"/>
        <pc:sldMkLst>
          <pc:docMk/>
          <pc:sldMk cId="869255468" sldId="2076136084"/>
        </pc:sldMkLst>
        <pc:picChg chg="mod">
          <ac:chgData name="Alex Drenea" userId="ce31b3b0-d50b-419c-bff1-98e4c71466e7" providerId="ADAL" clId="{647F3F7D-413D-48CB-8AF1-1C328132D529}" dt="2023-01-10T17:00:55.575" v="1" actId="1076"/>
          <ac:picMkLst>
            <pc:docMk/>
            <pc:sldMk cId="869255468" sldId="2076136084"/>
            <ac:picMk id="41" creationId="{8AE06730-3CFC-91F0-6842-52E4A7C0CEFB}"/>
          </ac:picMkLst>
        </pc:picChg>
      </pc:sldChg>
    </pc:docChg>
  </pc:docChgLst>
  <pc:docChgLst>
    <pc:chgData name="Alex Drenea" userId="ce31b3b0-d50b-419c-bff1-98e4c71466e7" providerId="ADAL" clId="{B25E0CBB-6CC6-4FE7-AFE7-EC183F7C3D7E}"/>
    <pc:docChg chg="undo custSel addSld delSld modSld">
      <pc:chgData name="Alex Drenea" userId="ce31b3b0-d50b-419c-bff1-98e4c71466e7" providerId="ADAL" clId="{B25E0CBB-6CC6-4FE7-AFE7-EC183F7C3D7E}" dt="2023-06-11T03:26:31.732" v="120" actId="962"/>
      <pc:docMkLst>
        <pc:docMk/>
      </pc:docMkLst>
      <pc:sldChg chg="addSp delSp modSp mod modAnim">
        <pc:chgData name="Alex Drenea" userId="ce31b3b0-d50b-419c-bff1-98e4c71466e7" providerId="ADAL" clId="{B25E0CBB-6CC6-4FE7-AFE7-EC183F7C3D7E}" dt="2023-06-11T03:21:23.121" v="115" actId="1036"/>
        <pc:sldMkLst>
          <pc:docMk/>
          <pc:sldMk cId="1435478343" sldId="2076136094"/>
        </pc:sldMkLst>
        <pc:spChg chg="del">
          <ac:chgData name="Alex Drenea" userId="ce31b3b0-d50b-419c-bff1-98e4c71466e7" providerId="ADAL" clId="{B25E0CBB-6CC6-4FE7-AFE7-EC183F7C3D7E}" dt="2023-06-10T12:47:59.346" v="6" actId="478"/>
          <ac:spMkLst>
            <pc:docMk/>
            <pc:sldMk cId="1435478343" sldId="2076136094"/>
            <ac:spMk id="3" creationId="{CF0C1C38-BD9B-8158-3248-44CD1F34E99B}"/>
          </ac:spMkLst>
        </pc:spChg>
        <pc:spChg chg="add mod">
          <ac:chgData name="Alex Drenea" userId="ce31b3b0-d50b-419c-bff1-98e4c71466e7" providerId="ADAL" clId="{B25E0CBB-6CC6-4FE7-AFE7-EC183F7C3D7E}" dt="2023-06-11T03:19:29.938" v="73" actId="14100"/>
          <ac:spMkLst>
            <pc:docMk/>
            <pc:sldMk cId="1435478343" sldId="2076136094"/>
            <ac:spMk id="12" creationId="{ED4A62B2-0C9B-3A6D-2A8F-6844AD0C34A1}"/>
          </ac:spMkLst>
        </pc:spChg>
        <pc:spChg chg="add mod">
          <ac:chgData name="Alex Drenea" userId="ce31b3b0-d50b-419c-bff1-98e4c71466e7" providerId="ADAL" clId="{B25E0CBB-6CC6-4FE7-AFE7-EC183F7C3D7E}" dt="2023-06-11T03:19:43.929" v="76" actId="14100"/>
          <ac:spMkLst>
            <pc:docMk/>
            <pc:sldMk cId="1435478343" sldId="2076136094"/>
            <ac:spMk id="13" creationId="{2A5046F4-5514-80F6-1DF9-1FD74D5DC8A5}"/>
          </ac:spMkLst>
        </pc:spChg>
        <pc:spChg chg="add mod">
          <ac:chgData name="Alex Drenea" userId="ce31b3b0-d50b-419c-bff1-98e4c71466e7" providerId="ADAL" clId="{B25E0CBB-6CC6-4FE7-AFE7-EC183F7C3D7E}" dt="2023-06-11T03:19:50.036" v="80" actId="1076"/>
          <ac:spMkLst>
            <pc:docMk/>
            <pc:sldMk cId="1435478343" sldId="2076136094"/>
            <ac:spMk id="14" creationId="{085240DA-0704-A571-C397-72029DE10DFF}"/>
          </ac:spMkLst>
        </pc:spChg>
        <pc:spChg chg="add mod">
          <ac:chgData name="Alex Drenea" userId="ce31b3b0-d50b-419c-bff1-98e4c71466e7" providerId="ADAL" clId="{B25E0CBB-6CC6-4FE7-AFE7-EC183F7C3D7E}" dt="2023-06-11T03:21:19.430" v="100" actId="14100"/>
          <ac:spMkLst>
            <pc:docMk/>
            <pc:sldMk cId="1435478343" sldId="2076136094"/>
            <ac:spMk id="17" creationId="{C4B34F34-4606-8EFD-7075-77B0076020AA}"/>
          </ac:spMkLst>
        </pc:spChg>
        <pc:spChg chg="add mod">
          <ac:chgData name="Alex Drenea" userId="ce31b3b0-d50b-419c-bff1-98e4c71466e7" providerId="ADAL" clId="{B25E0CBB-6CC6-4FE7-AFE7-EC183F7C3D7E}" dt="2023-06-11T03:21:23.121" v="115" actId="1036"/>
          <ac:spMkLst>
            <pc:docMk/>
            <pc:sldMk cId="1435478343" sldId="2076136094"/>
            <ac:spMk id="18" creationId="{C9171CB3-A3A8-CCEA-65C0-86B445B7BEFF}"/>
          </ac:spMkLst>
        </pc:spChg>
        <pc:spChg chg="mod">
          <ac:chgData name="Alex Drenea" userId="ce31b3b0-d50b-419c-bff1-98e4c71466e7" providerId="ADAL" clId="{B25E0CBB-6CC6-4FE7-AFE7-EC183F7C3D7E}" dt="2023-06-10T13:06:08.105" v="31" actId="1076"/>
          <ac:spMkLst>
            <pc:docMk/>
            <pc:sldMk cId="1435478343" sldId="2076136094"/>
            <ac:spMk id="3090" creationId="{C580631B-C9FD-C116-C678-5C0AB0FF4E06}"/>
          </ac:spMkLst>
        </pc:spChg>
        <pc:picChg chg="add mod">
          <ac:chgData name="Alex Drenea" userId="ce31b3b0-d50b-419c-bff1-98e4c71466e7" providerId="ADAL" clId="{B25E0CBB-6CC6-4FE7-AFE7-EC183F7C3D7E}" dt="2023-06-10T13:16:47.375" v="50" actId="1076"/>
          <ac:picMkLst>
            <pc:docMk/>
            <pc:sldMk cId="1435478343" sldId="2076136094"/>
            <ac:picMk id="3" creationId="{E33D3895-3A15-4567-AF25-92B4A52856D6}"/>
          </ac:picMkLst>
        </pc:picChg>
        <pc:picChg chg="add mod">
          <ac:chgData name="Alex Drenea" userId="ce31b3b0-d50b-419c-bff1-98e4c71466e7" providerId="ADAL" clId="{B25E0CBB-6CC6-4FE7-AFE7-EC183F7C3D7E}" dt="2023-06-10T13:17:15.840" v="58" actId="14100"/>
          <ac:picMkLst>
            <pc:docMk/>
            <pc:sldMk cId="1435478343" sldId="2076136094"/>
            <ac:picMk id="5" creationId="{2D2CB39B-7CFD-838B-30E2-58F1E2F446B8}"/>
          </ac:picMkLst>
        </pc:picChg>
        <pc:picChg chg="add del mod">
          <ac:chgData name="Alex Drenea" userId="ce31b3b0-d50b-419c-bff1-98e4c71466e7" providerId="ADAL" clId="{B25E0CBB-6CC6-4FE7-AFE7-EC183F7C3D7E}" dt="2023-06-10T13:09:33.326" v="40" actId="478"/>
          <ac:picMkLst>
            <pc:docMk/>
            <pc:sldMk cId="1435478343" sldId="2076136094"/>
            <ac:picMk id="8" creationId="{397CADDA-BB55-2C37-2C5C-9B910121F7C4}"/>
          </ac:picMkLst>
        </pc:picChg>
        <pc:picChg chg="add mod">
          <ac:chgData name="Alex Drenea" userId="ce31b3b0-d50b-419c-bff1-98e4c71466e7" providerId="ADAL" clId="{B25E0CBB-6CC6-4FE7-AFE7-EC183F7C3D7E}" dt="2023-06-10T13:16:52.406" v="51" actId="1076"/>
          <ac:picMkLst>
            <pc:docMk/>
            <pc:sldMk cId="1435478343" sldId="2076136094"/>
            <ac:picMk id="11" creationId="{EDAD294F-D7B1-1420-06AD-250CCBD67530}"/>
          </ac:picMkLst>
        </pc:picChg>
      </pc:sldChg>
      <pc:sldChg chg="modSp mod">
        <pc:chgData name="Alex Drenea" userId="ce31b3b0-d50b-419c-bff1-98e4c71466e7" providerId="ADAL" clId="{B25E0CBB-6CC6-4FE7-AFE7-EC183F7C3D7E}" dt="2023-06-10T12:47:23.162" v="5" actId="1076"/>
        <pc:sldMkLst>
          <pc:docMk/>
          <pc:sldMk cId="1647399976" sldId="2076136099"/>
        </pc:sldMkLst>
        <pc:picChg chg="mod">
          <ac:chgData name="Alex Drenea" userId="ce31b3b0-d50b-419c-bff1-98e4c71466e7" providerId="ADAL" clId="{B25E0CBB-6CC6-4FE7-AFE7-EC183F7C3D7E}" dt="2023-06-10T12:47:23.162" v="5" actId="1076"/>
          <ac:picMkLst>
            <pc:docMk/>
            <pc:sldMk cId="1647399976" sldId="2076136099"/>
            <ac:picMk id="4" creationId="{3109D0E9-23B8-F51B-65DC-DFC3EC41D4BC}"/>
          </ac:picMkLst>
        </pc:picChg>
        <pc:picChg chg="mod">
          <ac:chgData name="Alex Drenea" userId="ce31b3b0-d50b-419c-bff1-98e4c71466e7" providerId="ADAL" clId="{B25E0CBB-6CC6-4FE7-AFE7-EC183F7C3D7E}" dt="2023-06-10T12:47:19.175" v="4" actId="1076"/>
          <ac:picMkLst>
            <pc:docMk/>
            <pc:sldMk cId="1647399976" sldId="2076136099"/>
            <ac:picMk id="6" creationId="{C95A5C49-B03C-F827-574A-DC93C47EB838}"/>
          </ac:picMkLst>
        </pc:picChg>
      </pc:sldChg>
      <pc:sldChg chg="del mod modShow">
        <pc:chgData name="Alex Drenea" userId="ce31b3b0-d50b-419c-bff1-98e4c71466e7" providerId="ADAL" clId="{B25E0CBB-6CC6-4FE7-AFE7-EC183F7C3D7E}" dt="2023-06-11T03:25:38.307" v="116" actId="47"/>
        <pc:sldMkLst>
          <pc:docMk/>
          <pc:sldMk cId="3520610911" sldId="2076136105"/>
        </pc:sldMkLst>
      </pc:sldChg>
      <pc:sldChg chg="addSp modSp mod">
        <pc:chgData name="Alex Drenea" userId="ce31b3b0-d50b-419c-bff1-98e4c71466e7" providerId="ADAL" clId="{B25E0CBB-6CC6-4FE7-AFE7-EC183F7C3D7E}" dt="2023-06-11T03:12:59.209" v="61"/>
        <pc:sldMkLst>
          <pc:docMk/>
          <pc:sldMk cId="2402421968" sldId="2076136109"/>
        </pc:sldMkLst>
        <pc:spChg chg="mod">
          <ac:chgData name="Alex Drenea" userId="ce31b3b0-d50b-419c-bff1-98e4c71466e7" providerId="ADAL" clId="{B25E0CBB-6CC6-4FE7-AFE7-EC183F7C3D7E}" dt="2023-06-11T03:12:59.209" v="61"/>
          <ac:spMkLst>
            <pc:docMk/>
            <pc:sldMk cId="2402421968" sldId="2076136109"/>
            <ac:spMk id="3" creationId="{E98063D7-F1E1-C700-616D-0ED57A5DE437}"/>
          </ac:spMkLst>
        </pc:spChg>
        <pc:picChg chg="add mod">
          <ac:chgData name="Alex Drenea" userId="ce31b3b0-d50b-419c-bff1-98e4c71466e7" providerId="ADAL" clId="{B25E0CBB-6CC6-4FE7-AFE7-EC183F7C3D7E}" dt="2023-06-11T03:12:32.119" v="59"/>
          <ac:picMkLst>
            <pc:docMk/>
            <pc:sldMk cId="2402421968" sldId="2076136109"/>
            <ac:picMk id="4" creationId="{DD6114BB-E7CC-2102-FCE5-7CDE7DE2E4AC}"/>
          </ac:picMkLst>
        </pc:picChg>
      </pc:sldChg>
      <pc:sldChg chg="addSp modSp new mod">
        <pc:chgData name="Alex Drenea" userId="ce31b3b0-d50b-419c-bff1-98e4c71466e7" providerId="ADAL" clId="{B25E0CBB-6CC6-4FE7-AFE7-EC183F7C3D7E}" dt="2023-06-11T03:26:31.732" v="120" actId="962"/>
        <pc:sldMkLst>
          <pc:docMk/>
          <pc:sldMk cId="1307010695" sldId="2076136115"/>
        </pc:sldMkLst>
        <pc:picChg chg="add mod">
          <ac:chgData name="Alex Drenea" userId="ce31b3b0-d50b-419c-bff1-98e4c71466e7" providerId="ADAL" clId="{B25E0CBB-6CC6-4FE7-AFE7-EC183F7C3D7E}" dt="2023-06-11T03:26:31.732" v="120" actId="962"/>
          <ac:picMkLst>
            <pc:docMk/>
            <pc:sldMk cId="1307010695" sldId="2076136115"/>
            <ac:picMk id="5" creationId="{827FFDD7-68D8-F2EE-432D-BF50425D2010}"/>
          </ac:picMkLst>
        </pc:picChg>
      </pc:sldChg>
    </pc:docChg>
  </pc:docChgLst>
  <pc:docChgLst>
    <pc:chgData name="Alex Drenea" userId="ce31b3b0-d50b-419c-bff1-98e4c71466e7" providerId="ADAL" clId="{19008114-AD00-4C5B-A4A0-D5FF7CB68A82}"/>
    <pc:docChg chg="undo redo custSel addSld delSld modSld sldOrd modMainMaster">
      <pc:chgData name="Alex Drenea" userId="ce31b3b0-d50b-419c-bff1-98e4c71466e7" providerId="ADAL" clId="{19008114-AD00-4C5B-A4A0-D5FF7CB68A82}" dt="2022-10-04T17:48:33.560" v="1656" actId="33524"/>
      <pc:docMkLst>
        <pc:docMk/>
      </pc:docMkLst>
      <pc:sldChg chg="del">
        <pc:chgData name="Alex Drenea" userId="ce31b3b0-d50b-419c-bff1-98e4c71466e7" providerId="ADAL" clId="{19008114-AD00-4C5B-A4A0-D5FF7CB68A82}" dt="2022-10-04T15:44:52.977" v="5" actId="47"/>
        <pc:sldMkLst>
          <pc:docMk/>
          <pc:sldMk cId="913127532" sldId="256"/>
        </pc:sldMkLst>
      </pc:sldChg>
      <pc:sldChg chg="delSp modSp mod ord modClrScheme delDesignElem chgLayout">
        <pc:chgData name="Alex Drenea" userId="ce31b3b0-d50b-419c-bff1-98e4c71466e7" providerId="ADAL" clId="{19008114-AD00-4C5B-A4A0-D5FF7CB68A82}" dt="2022-10-04T16:21:57.707" v="1023" actId="404"/>
        <pc:sldMkLst>
          <pc:docMk/>
          <pc:sldMk cId="1492280737" sldId="257"/>
        </pc:sldMkLst>
        <pc:spChg chg="mod ord">
          <ac:chgData name="Alex Drenea" userId="ce31b3b0-d50b-419c-bff1-98e4c71466e7" providerId="ADAL" clId="{19008114-AD00-4C5B-A4A0-D5FF7CB68A82}" dt="2022-10-04T16:21:57.707" v="1023" actId="404"/>
          <ac:spMkLst>
            <pc:docMk/>
            <pc:sldMk cId="1492280737" sldId="257"/>
            <ac:spMk id="2" creationId="{1F4E9FAF-D7D5-8020-7DB8-4B221CAF7FD4}"/>
          </ac:spMkLst>
        </pc:spChg>
        <pc:spChg chg="mod ord">
          <ac:chgData name="Alex Drenea" userId="ce31b3b0-d50b-419c-bff1-98e4c71466e7" providerId="ADAL" clId="{19008114-AD00-4C5B-A4A0-D5FF7CB68A82}" dt="2022-10-04T16:21:35.206" v="1016" actId="20577"/>
          <ac:spMkLst>
            <pc:docMk/>
            <pc:sldMk cId="1492280737" sldId="257"/>
            <ac:spMk id="3" creationId="{4BD7F924-C5BE-939C-5DAF-D7DD37916D3B}"/>
          </ac:spMkLst>
        </pc:spChg>
        <pc:spChg chg="del">
          <ac:chgData name="Alex Drenea" userId="ce31b3b0-d50b-419c-bff1-98e4c71466e7" providerId="ADAL" clId="{19008114-AD00-4C5B-A4A0-D5FF7CB68A82}" dt="2022-10-04T16:19:43.907" v="928" actId="700"/>
          <ac:spMkLst>
            <pc:docMk/>
            <pc:sldMk cId="1492280737" sldId="257"/>
            <ac:spMk id="8" creationId="{1C799903-48D5-4A31-A1A2-541072D9771E}"/>
          </ac:spMkLst>
        </pc:spChg>
        <pc:spChg chg="del">
          <ac:chgData name="Alex Drenea" userId="ce31b3b0-d50b-419c-bff1-98e4c71466e7" providerId="ADAL" clId="{19008114-AD00-4C5B-A4A0-D5FF7CB68A82}" dt="2022-10-04T16:19:43.907" v="928" actId="700"/>
          <ac:spMkLst>
            <pc:docMk/>
            <pc:sldMk cId="1492280737" sldId="257"/>
            <ac:spMk id="10" creationId="{8EFFF109-FC58-4FD3-BE05-9775A1310F55}"/>
          </ac:spMkLst>
        </pc:spChg>
        <pc:spChg chg="del">
          <ac:chgData name="Alex Drenea" userId="ce31b3b0-d50b-419c-bff1-98e4c71466e7" providerId="ADAL" clId="{19008114-AD00-4C5B-A4A0-D5FF7CB68A82}" dt="2022-10-04T16:19:43.907" v="928" actId="700"/>
          <ac:spMkLst>
            <pc:docMk/>
            <pc:sldMk cId="1492280737" sldId="257"/>
            <ac:spMk id="12" creationId="{E1B96AD6-92A9-4273-A62B-96A1C3E0BA95}"/>
          </ac:spMkLst>
        </pc:spChg>
        <pc:spChg chg="del">
          <ac:chgData name="Alex Drenea" userId="ce31b3b0-d50b-419c-bff1-98e4c71466e7" providerId="ADAL" clId="{19008114-AD00-4C5B-A4A0-D5FF7CB68A82}" dt="2022-10-04T16:19:43.907" v="928" actId="700"/>
          <ac:spMkLst>
            <pc:docMk/>
            <pc:sldMk cId="1492280737" sldId="257"/>
            <ac:spMk id="14" creationId="{463EEC44-1BA3-44ED-81FC-A644B04B2A44}"/>
          </ac:spMkLst>
        </pc:spChg>
      </pc:sldChg>
      <pc:sldChg chg="modSp mod ord modClrScheme modAnim chgLayout">
        <pc:chgData name="Alex Drenea" userId="ce31b3b0-d50b-419c-bff1-98e4c71466e7" providerId="ADAL" clId="{19008114-AD00-4C5B-A4A0-D5FF7CB68A82}" dt="2022-10-04T17:37:18.046" v="1624" actId="20577"/>
        <pc:sldMkLst>
          <pc:docMk/>
          <pc:sldMk cId="2352348718" sldId="258"/>
        </pc:sldMkLst>
        <pc:spChg chg="mod ord">
          <ac:chgData name="Alex Drenea" userId="ce31b3b0-d50b-419c-bff1-98e4c71466e7" providerId="ADAL" clId="{19008114-AD00-4C5B-A4A0-D5FF7CB68A82}" dt="2022-10-04T15:55:04.090" v="153" actId="700"/>
          <ac:spMkLst>
            <pc:docMk/>
            <pc:sldMk cId="2352348718" sldId="258"/>
            <ac:spMk id="2" creationId="{39C3BBB3-44CC-0646-AD23-FE98197AFC27}"/>
          </ac:spMkLst>
        </pc:spChg>
        <pc:spChg chg="mod ord">
          <ac:chgData name="Alex Drenea" userId="ce31b3b0-d50b-419c-bff1-98e4c71466e7" providerId="ADAL" clId="{19008114-AD00-4C5B-A4A0-D5FF7CB68A82}" dt="2022-10-04T17:37:18.046" v="1624" actId="20577"/>
          <ac:spMkLst>
            <pc:docMk/>
            <pc:sldMk cId="2352348718" sldId="258"/>
            <ac:spMk id="3" creationId="{297EF438-04B3-4595-47D4-B0CB88817E98}"/>
          </ac:spMkLst>
        </pc:spChg>
      </pc:sldChg>
      <pc:sldChg chg="addSp delSp modSp mod modClrScheme chgLayout">
        <pc:chgData name="Alex Drenea" userId="ce31b3b0-d50b-419c-bff1-98e4c71466e7" providerId="ADAL" clId="{19008114-AD00-4C5B-A4A0-D5FF7CB68A82}" dt="2022-10-04T16:19:26.086" v="927" actId="478"/>
        <pc:sldMkLst>
          <pc:docMk/>
          <pc:sldMk cId="1654733167" sldId="259"/>
        </pc:sldMkLst>
        <pc:spChg chg="mod ord">
          <ac:chgData name="Alex Drenea" userId="ce31b3b0-d50b-419c-bff1-98e4c71466e7" providerId="ADAL" clId="{19008114-AD00-4C5B-A4A0-D5FF7CB68A82}" dt="2022-10-04T16:19:22.391" v="926" actId="27636"/>
          <ac:spMkLst>
            <pc:docMk/>
            <pc:sldMk cId="1654733167" sldId="259"/>
            <ac:spMk id="2" creationId="{B7CB20EA-59B1-AA3B-A257-2332F014092A}"/>
          </ac:spMkLst>
        </pc:spChg>
        <pc:spChg chg="add del mod ord">
          <ac:chgData name="Alex Drenea" userId="ce31b3b0-d50b-419c-bff1-98e4c71466e7" providerId="ADAL" clId="{19008114-AD00-4C5B-A4A0-D5FF7CB68A82}" dt="2022-10-04T16:19:26.086" v="927" actId="478"/>
          <ac:spMkLst>
            <pc:docMk/>
            <pc:sldMk cId="1654733167" sldId="259"/>
            <ac:spMk id="3" creationId="{960320A8-20A4-F990-4A4A-DE0F48C3D814}"/>
          </ac:spMkLst>
        </pc:spChg>
      </pc:sldChg>
      <pc:sldChg chg="modSp mod ord modClrScheme modAnim chgLayout">
        <pc:chgData name="Alex Drenea" userId="ce31b3b0-d50b-419c-bff1-98e4c71466e7" providerId="ADAL" clId="{19008114-AD00-4C5B-A4A0-D5FF7CB68A82}" dt="2022-10-04T17:25:36.676" v="1207"/>
        <pc:sldMkLst>
          <pc:docMk/>
          <pc:sldMk cId="2586415315" sldId="260"/>
        </pc:sldMkLst>
        <pc:spChg chg="mod ord">
          <ac:chgData name="Alex Drenea" userId="ce31b3b0-d50b-419c-bff1-98e4c71466e7" providerId="ADAL" clId="{19008114-AD00-4C5B-A4A0-D5FF7CB68A82}" dt="2022-10-04T15:55:29.298" v="159" actId="700"/>
          <ac:spMkLst>
            <pc:docMk/>
            <pc:sldMk cId="2586415315" sldId="260"/>
            <ac:spMk id="2" creationId="{D1887A3E-47BF-2DD0-7F42-B9D4C6B268F7}"/>
          </ac:spMkLst>
        </pc:spChg>
        <pc:spChg chg="mod ord">
          <ac:chgData name="Alex Drenea" userId="ce31b3b0-d50b-419c-bff1-98e4c71466e7" providerId="ADAL" clId="{19008114-AD00-4C5B-A4A0-D5FF7CB68A82}" dt="2022-10-04T17:21:57.593" v="1188" actId="404"/>
          <ac:spMkLst>
            <pc:docMk/>
            <pc:sldMk cId="2586415315" sldId="260"/>
            <ac:spMk id="3" creationId="{85C94C96-B80D-930B-14E5-A6EFA348ED94}"/>
          </ac:spMkLst>
        </pc:spChg>
      </pc:sldChg>
      <pc:sldChg chg="del">
        <pc:chgData name="Alex Drenea" userId="ce31b3b0-d50b-419c-bff1-98e4c71466e7" providerId="ADAL" clId="{19008114-AD00-4C5B-A4A0-D5FF7CB68A82}" dt="2022-10-04T15:43:54.551" v="0" actId="47"/>
        <pc:sldMkLst>
          <pc:docMk/>
          <pc:sldMk cId="3975160664" sldId="262"/>
        </pc:sldMkLst>
      </pc:sldChg>
      <pc:sldChg chg="modSp add mod">
        <pc:chgData name="Alex Drenea" userId="ce31b3b0-d50b-419c-bff1-98e4c71466e7" providerId="ADAL" clId="{19008114-AD00-4C5B-A4A0-D5FF7CB68A82}" dt="2022-10-04T15:57:30.437" v="224" actId="20577"/>
        <pc:sldMkLst>
          <pc:docMk/>
          <pc:sldMk cId="3651170973" sldId="296"/>
        </pc:sldMkLst>
        <pc:spChg chg="mod">
          <ac:chgData name="Alex Drenea" userId="ce31b3b0-d50b-419c-bff1-98e4c71466e7" providerId="ADAL" clId="{19008114-AD00-4C5B-A4A0-D5FF7CB68A82}" dt="2022-10-04T15:57:20.099" v="196" actId="20577"/>
          <ac:spMkLst>
            <pc:docMk/>
            <pc:sldMk cId="3651170973" sldId="296"/>
            <ac:spMk id="2" creationId="{BBE8010D-5816-E0A5-AF63-8B401F5D966B}"/>
          </ac:spMkLst>
        </pc:spChg>
        <pc:spChg chg="mod">
          <ac:chgData name="Alex Drenea" userId="ce31b3b0-d50b-419c-bff1-98e4c71466e7" providerId="ADAL" clId="{19008114-AD00-4C5B-A4A0-D5FF7CB68A82}" dt="2022-10-04T15:57:30.437" v="224" actId="20577"/>
          <ac:spMkLst>
            <pc:docMk/>
            <pc:sldMk cId="3651170973" sldId="296"/>
            <ac:spMk id="3" creationId="{2C5FE7CA-3CDB-7714-2B4E-A15A67A495EC}"/>
          </ac:spMkLst>
        </pc:spChg>
      </pc:sldChg>
      <pc:sldChg chg="modSp add mod ord">
        <pc:chgData name="Alex Drenea" userId="ce31b3b0-d50b-419c-bff1-98e4c71466e7" providerId="ADAL" clId="{19008114-AD00-4C5B-A4A0-D5FF7CB68A82}" dt="2022-10-04T17:21:19.847" v="1186"/>
        <pc:sldMkLst>
          <pc:docMk/>
          <pc:sldMk cId="2851010853" sldId="305"/>
        </pc:sldMkLst>
        <pc:spChg chg="mod">
          <ac:chgData name="Alex Drenea" userId="ce31b3b0-d50b-419c-bff1-98e4c71466e7" providerId="ADAL" clId="{19008114-AD00-4C5B-A4A0-D5FF7CB68A82}" dt="2022-10-04T16:09:51.169" v="577" actId="108"/>
          <ac:spMkLst>
            <pc:docMk/>
            <pc:sldMk cId="2851010853" sldId="305"/>
            <ac:spMk id="16" creationId="{15081B0A-F606-439B-99F4-29D2DB7B3076}"/>
          </ac:spMkLst>
        </pc:spChg>
      </pc:sldChg>
      <pc:sldChg chg="delSp modSp add mod ord delAnim">
        <pc:chgData name="Alex Drenea" userId="ce31b3b0-d50b-419c-bff1-98e4c71466e7" providerId="ADAL" clId="{19008114-AD00-4C5B-A4A0-D5FF7CB68A82}" dt="2022-10-04T16:10:03.493" v="580" actId="478"/>
        <pc:sldMkLst>
          <pc:docMk/>
          <pc:sldMk cId="766260076" sldId="309"/>
        </pc:sldMkLst>
        <pc:spChg chg="del">
          <ac:chgData name="Alex Drenea" userId="ce31b3b0-d50b-419c-bff1-98e4c71466e7" providerId="ADAL" clId="{19008114-AD00-4C5B-A4A0-D5FF7CB68A82}" dt="2022-10-04T16:10:01.266" v="579" actId="478"/>
          <ac:spMkLst>
            <pc:docMk/>
            <pc:sldMk cId="766260076" sldId="309"/>
            <ac:spMk id="3" creationId="{BA9B4553-1CE5-4681-93D0-8FC00D8D3515}"/>
          </ac:spMkLst>
        </pc:spChg>
        <pc:spChg chg="del">
          <ac:chgData name="Alex Drenea" userId="ce31b3b0-d50b-419c-bff1-98e4c71466e7" providerId="ADAL" clId="{19008114-AD00-4C5B-A4A0-D5FF7CB68A82}" dt="2022-10-04T16:10:03.493" v="580" actId="478"/>
          <ac:spMkLst>
            <pc:docMk/>
            <pc:sldMk cId="766260076" sldId="309"/>
            <ac:spMk id="4" creationId="{F3DC6598-7D07-42DE-86C9-8D026550FAAC}"/>
          </ac:spMkLst>
        </pc:spChg>
        <pc:spChg chg="mod">
          <ac:chgData name="Alex Drenea" userId="ce31b3b0-d50b-419c-bff1-98e4c71466e7" providerId="ADAL" clId="{19008114-AD00-4C5B-A4A0-D5FF7CB68A82}" dt="2022-10-04T16:09:46.166" v="576" actId="108"/>
          <ac:spMkLst>
            <pc:docMk/>
            <pc:sldMk cId="766260076" sldId="309"/>
            <ac:spMk id="5" creationId="{83220533-A869-608A-8367-4F9F4D4D32AF}"/>
          </ac:spMkLst>
        </pc:spChg>
      </pc:sldChg>
      <pc:sldChg chg="add del">
        <pc:chgData name="Alex Drenea" userId="ce31b3b0-d50b-419c-bff1-98e4c71466e7" providerId="ADAL" clId="{19008114-AD00-4C5B-A4A0-D5FF7CB68A82}" dt="2022-10-04T16:30:52.058" v="1030" actId="47"/>
        <pc:sldMkLst>
          <pc:docMk/>
          <pc:sldMk cId="2595369275" sldId="310"/>
        </pc:sldMkLst>
      </pc:sldChg>
      <pc:sldChg chg="add">
        <pc:chgData name="Alex Drenea" userId="ce31b3b0-d50b-419c-bff1-98e4c71466e7" providerId="ADAL" clId="{19008114-AD00-4C5B-A4A0-D5FF7CB68A82}" dt="2022-10-04T15:44:41.754" v="4"/>
        <pc:sldMkLst>
          <pc:docMk/>
          <pc:sldMk cId="2333039995" sldId="312"/>
        </pc:sldMkLst>
      </pc:sldChg>
      <pc:sldChg chg="addSp delSp modSp mod ord modClrScheme chgLayout">
        <pc:chgData name="Alex Drenea" userId="ce31b3b0-d50b-419c-bff1-98e4c71466e7" providerId="ADAL" clId="{19008114-AD00-4C5B-A4A0-D5FF7CB68A82}" dt="2022-10-04T16:01:27.531" v="414" actId="1076"/>
        <pc:sldMkLst>
          <pc:docMk/>
          <pc:sldMk cId="3514918274" sldId="1878"/>
        </pc:sldMkLst>
        <pc:spChg chg="mod">
          <ac:chgData name="Alex Drenea" userId="ce31b3b0-d50b-419c-bff1-98e4c71466e7" providerId="ADAL" clId="{19008114-AD00-4C5B-A4A0-D5FF7CB68A82}" dt="2022-10-04T16:01:27.531" v="414" actId="1076"/>
          <ac:spMkLst>
            <pc:docMk/>
            <pc:sldMk cId="3514918274" sldId="1878"/>
            <ac:spMk id="2" creationId="{00000000-0000-0000-0000-000000000000}"/>
          </ac:spMkLst>
        </pc:spChg>
        <pc:spChg chg="mod">
          <ac:chgData name="Alex Drenea" userId="ce31b3b0-d50b-419c-bff1-98e4c71466e7" providerId="ADAL" clId="{19008114-AD00-4C5B-A4A0-D5FF7CB68A82}" dt="2022-10-04T16:01:23.439" v="411" actId="21"/>
          <ac:spMkLst>
            <pc:docMk/>
            <pc:sldMk cId="3514918274" sldId="1878"/>
            <ac:spMk id="19" creationId="{57A83207-3965-F37E-7530-DCD3915ECE71}"/>
          </ac:spMkLst>
        </pc:spChg>
        <pc:spChg chg="add mod ord">
          <ac:chgData name="Alex Drenea" userId="ce31b3b0-d50b-419c-bff1-98e4c71466e7" providerId="ADAL" clId="{19008114-AD00-4C5B-A4A0-D5FF7CB68A82}" dt="2022-10-04T16:01:24.584" v="413" actId="27636"/>
          <ac:spMkLst>
            <pc:docMk/>
            <pc:sldMk cId="3514918274" sldId="1878"/>
            <ac:spMk id="21" creationId="{34BEAF8F-881E-44C7-3957-5023F140DC0D}"/>
          </ac:spMkLst>
        </pc:spChg>
        <pc:spChg chg="add del mod ord">
          <ac:chgData name="Alex Drenea" userId="ce31b3b0-d50b-419c-bff1-98e4c71466e7" providerId="ADAL" clId="{19008114-AD00-4C5B-A4A0-D5FF7CB68A82}" dt="2022-10-04T16:01:19.022" v="410" actId="478"/>
          <ac:spMkLst>
            <pc:docMk/>
            <pc:sldMk cId="3514918274" sldId="1878"/>
            <ac:spMk id="22" creationId="{EC4D6442-BE4E-5452-9ED2-82F5861AFFCA}"/>
          </ac:spMkLst>
        </pc:spChg>
      </pc:sldChg>
      <pc:sldChg chg="del">
        <pc:chgData name="Alex Drenea" userId="ce31b3b0-d50b-419c-bff1-98e4c71466e7" providerId="ADAL" clId="{19008114-AD00-4C5B-A4A0-D5FF7CB68A82}" dt="2022-10-04T15:44:02.236" v="3" actId="47"/>
        <pc:sldMkLst>
          <pc:docMk/>
          <pc:sldMk cId="3249285048" sldId="2076136060"/>
        </pc:sldMkLst>
      </pc:sldChg>
      <pc:sldChg chg="addSp delSp modSp mod modClrScheme chgLayout">
        <pc:chgData name="Alex Drenea" userId="ce31b3b0-d50b-419c-bff1-98e4c71466e7" providerId="ADAL" clId="{19008114-AD00-4C5B-A4A0-D5FF7CB68A82}" dt="2022-10-04T16:01:48.094" v="418" actId="1440"/>
        <pc:sldMkLst>
          <pc:docMk/>
          <pc:sldMk cId="3734104031" sldId="2076136061"/>
        </pc:sldMkLst>
        <pc:spChg chg="mod ord">
          <ac:chgData name="Alex Drenea" userId="ce31b3b0-d50b-419c-bff1-98e4c71466e7" providerId="ADAL" clId="{19008114-AD00-4C5B-A4A0-D5FF7CB68A82}" dt="2022-10-04T16:01:33.158" v="415" actId="700"/>
          <ac:spMkLst>
            <pc:docMk/>
            <pc:sldMk cId="3734104031" sldId="2076136061"/>
            <ac:spMk id="2" creationId="{A8AB1618-7F7C-1EA0-6AF4-663E8E2EC345}"/>
          </ac:spMkLst>
        </pc:spChg>
        <pc:spChg chg="add del mod ord">
          <ac:chgData name="Alex Drenea" userId="ce31b3b0-d50b-419c-bff1-98e4c71466e7" providerId="ADAL" clId="{19008114-AD00-4C5B-A4A0-D5FF7CB68A82}" dt="2022-10-04T16:01:36.348" v="416" actId="478"/>
          <ac:spMkLst>
            <pc:docMk/>
            <pc:sldMk cId="3734104031" sldId="2076136061"/>
            <ac:spMk id="3" creationId="{6A5798D6-7B56-B6B7-DEFF-4DD2D346A82F}"/>
          </ac:spMkLst>
        </pc:spChg>
        <pc:picChg chg="mod">
          <ac:chgData name="Alex Drenea" userId="ce31b3b0-d50b-419c-bff1-98e4c71466e7" providerId="ADAL" clId="{19008114-AD00-4C5B-A4A0-D5FF7CB68A82}" dt="2022-10-04T16:01:48.094" v="418" actId="1440"/>
          <ac:picMkLst>
            <pc:docMk/>
            <pc:sldMk cId="3734104031" sldId="2076136061"/>
            <ac:picMk id="4" creationId="{1C7179AB-DCCB-19F0-5B30-2ED16451476C}"/>
          </ac:picMkLst>
        </pc:picChg>
      </pc:sldChg>
      <pc:sldChg chg="addSp delSp modSp mod modClrScheme chgLayout">
        <pc:chgData name="Alex Drenea" userId="ce31b3b0-d50b-419c-bff1-98e4c71466e7" providerId="ADAL" clId="{19008114-AD00-4C5B-A4A0-D5FF7CB68A82}" dt="2022-10-04T16:09:31.127" v="575" actId="1076"/>
        <pc:sldMkLst>
          <pc:docMk/>
          <pc:sldMk cId="744912730" sldId="2076136062"/>
        </pc:sldMkLst>
        <pc:spChg chg="mod ord">
          <ac:chgData name="Alex Drenea" userId="ce31b3b0-d50b-419c-bff1-98e4c71466e7" providerId="ADAL" clId="{19008114-AD00-4C5B-A4A0-D5FF7CB68A82}" dt="2022-10-04T16:02:25.368" v="435" actId="14100"/>
          <ac:spMkLst>
            <pc:docMk/>
            <pc:sldMk cId="744912730" sldId="2076136062"/>
            <ac:spMk id="2" creationId="{73A3DE58-08F2-BEEB-5613-6F622FDB48B5}"/>
          </ac:spMkLst>
        </pc:spChg>
        <pc:spChg chg="add del mod ord">
          <ac:chgData name="Alex Drenea" userId="ce31b3b0-d50b-419c-bff1-98e4c71466e7" providerId="ADAL" clId="{19008114-AD00-4C5B-A4A0-D5FF7CB68A82}" dt="2022-10-04T16:02:27.428" v="436" actId="478"/>
          <ac:spMkLst>
            <pc:docMk/>
            <pc:sldMk cId="744912730" sldId="2076136062"/>
            <ac:spMk id="3" creationId="{48B5A9B0-0786-E634-4923-D8477B416B57}"/>
          </ac:spMkLst>
        </pc:spChg>
        <pc:picChg chg="mod">
          <ac:chgData name="Alex Drenea" userId="ce31b3b0-d50b-419c-bff1-98e4c71466e7" providerId="ADAL" clId="{19008114-AD00-4C5B-A4A0-D5FF7CB68A82}" dt="2022-10-04T16:09:31.127" v="575" actId="1076"/>
          <ac:picMkLst>
            <pc:docMk/>
            <pc:sldMk cId="744912730" sldId="2076136062"/>
            <ac:picMk id="4" creationId="{C2201A54-BB15-AF8E-96D6-C550B863C6E8}"/>
          </ac:picMkLst>
        </pc:picChg>
      </pc:sldChg>
      <pc:sldChg chg="addSp delSp modSp mod modClrScheme modAnim chgLayout modNotesTx">
        <pc:chgData name="Alex Drenea" userId="ce31b3b0-d50b-419c-bff1-98e4c71466e7" providerId="ADAL" clId="{19008114-AD00-4C5B-A4A0-D5FF7CB68A82}" dt="2022-10-04T17:48:33.560" v="1656" actId="33524"/>
        <pc:sldMkLst>
          <pc:docMk/>
          <pc:sldMk cId="546546890" sldId="2076136063"/>
        </pc:sldMkLst>
        <pc:spChg chg="mod ord">
          <ac:chgData name="Alex Drenea" userId="ce31b3b0-d50b-419c-bff1-98e4c71466e7" providerId="ADAL" clId="{19008114-AD00-4C5B-A4A0-D5FF7CB68A82}" dt="2022-10-04T16:01:54.467" v="420" actId="27636"/>
          <ac:spMkLst>
            <pc:docMk/>
            <pc:sldMk cId="546546890" sldId="2076136063"/>
            <ac:spMk id="2" creationId="{FC5DBF06-75E5-EBF7-3787-871E5882A1E1}"/>
          </ac:spMkLst>
        </pc:spChg>
        <pc:spChg chg="add mod ord">
          <ac:chgData name="Alex Drenea" userId="ce31b3b0-d50b-419c-bff1-98e4c71466e7" providerId="ADAL" clId="{19008114-AD00-4C5B-A4A0-D5FF7CB68A82}" dt="2022-10-04T17:48:33.560" v="1656" actId="33524"/>
          <ac:spMkLst>
            <pc:docMk/>
            <pc:sldMk cId="546546890" sldId="2076136063"/>
            <ac:spMk id="3" creationId="{4434E5B0-49C5-1796-5A26-55CAACA195C6}"/>
          </ac:spMkLst>
        </pc:spChg>
        <pc:spChg chg="add del mod">
          <ac:chgData name="Alex Drenea" userId="ce31b3b0-d50b-419c-bff1-98e4c71466e7" providerId="ADAL" clId="{19008114-AD00-4C5B-A4A0-D5FF7CB68A82}" dt="2022-10-04T16:02:16.233" v="432"/>
          <ac:spMkLst>
            <pc:docMk/>
            <pc:sldMk cId="546546890" sldId="2076136063"/>
            <ac:spMk id="4" creationId="{1DDE6A66-B9FC-C562-9FF5-6A6FE5EA67F2}"/>
          </ac:spMkLst>
        </pc:spChg>
      </pc:sldChg>
      <pc:sldChg chg="addSp delSp modSp mod modClrScheme modAnim chgLayout">
        <pc:chgData name="Alex Drenea" userId="ce31b3b0-d50b-419c-bff1-98e4c71466e7" providerId="ADAL" clId="{19008114-AD00-4C5B-A4A0-D5FF7CB68A82}" dt="2022-10-04T17:46:37.890" v="1655" actId="167"/>
        <pc:sldMkLst>
          <pc:docMk/>
          <pc:sldMk cId="309454007" sldId="2076136066"/>
        </pc:sldMkLst>
        <pc:spChg chg="add mod ord">
          <ac:chgData name="Alex Drenea" userId="ce31b3b0-d50b-419c-bff1-98e4c71466e7" providerId="ADAL" clId="{19008114-AD00-4C5B-A4A0-D5FF7CB68A82}" dt="2022-10-04T16:12:40.309" v="687"/>
          <ac:spMkLst>
            <pc:docMk/>
            <pc:sldMk cId="309454007" sldId="2076136066"/>
            <ac:spMk id="2" creationId="{3B5FEEE5-EB42-74A5-D140-6DEE42C866BE}"/>
          </ac:spMkLst>
        </pc:spChg>
        <pc:spChg chg="add del mod ord">
          <ac:chgData name="Alex Drenea" userId="ce31b3b0-d50b-419c-bff1-98e4c71466e7" providerId="ADAL" clId="{19008114-AD00-4C5B-A4A0-D5FF7CB68A82}" dt="2022-10-04T16:12:42.745" v="688" actId="478"/>
          <ac:spMkLst>
            <pc:docMk/>
            <pc:sldMk cId="309454007" sldId="2076136066"/>
            <ac:spMk id="3" creationId="{F75332DA-1E8C-340E-C4ED-014801D568FA}"/>
          </ac:spMkLst>
        </pc:spChg>
        <pc:spChg chg="mod">
          <ac:chgData name="Alex Drenea" userId="ce31b3b0-d50b-419c-bff1-98e4c71466e7" providerId="ADAL" clId="{19008114-AD00-4C5B-A4A0-D5FF7CB68A82}" dt="2022-10-04T16:13:07.457" v="727" actId="1035"/>
          <ac:spMkLst>
            <pc:docMk/>
            <pc:sldMk cId="309454007" sldId="2076136066"/>
            <ac:spMk id="8" creationId="{884115BC-1A02-D10C-5E36-5BEC8CADB48F}"/>
          </ac:spMkLst>
        </pc:spChg>
        <pc:spChg chg="mod">
          <ac:chgData name="Alex Drenea" userId="ce31b3b0-d50b-419c-bff1-98e4c71466e7" providerId="ADAL" clId="{19008114-AD00-4C5B-A4A0-D5FF7CB68A82}" dt="2022-10-04T16:12:39.035" v="686" actId="21"/>
          <ac:spMkLst>
            <pc:docMk/>
            <pc:sldMk cId="309454007" sldId="2076136066"/>
            <ac:spMk id="11" creationId="{A801637B-762B-993F-6944-CCE08853CCBB}"/>
          </ac:spMkLst>
        </pc:spChg>
        <pc:spChg chg="add mod">
          <ac:chgData name="Alex Drenea" userId="ce31b3b0-d50b-419c-bff1-98e4c71466e7" providerId="ADAL" clId="{19008114-AD00-4C5B-A4A0-D5FF7CB68A82}" dt="2022-10-04T16:22:21.795" v="1026" actId="1076"/>
          <ac:spMkLst>
            <pc:docMk/>
            <pc:sldMk cId="309454007" sldId="2076136066"/>
            <ac:spMk id="17" creationId="{DD90C482-E483-B1FC-1243-8F53E3067624}"/>
          </ac:spMkLst>
        </pc:spChg>
        <pc:spChg chg="add mod">
          <ac:chgData name="Alex Drenea" userId="ce31b3b0-d50b-419c-bff1-98e4c71466e7" providerId="ADAL" clId="{19008114-AD00-4C5B-A4A0-D5FF7CB68A82}" dt="2022-10-04T16:22:17.200" v="1025" actId="1076"/>
          <ac:spMkLst>
            <pc:docMk/>
            <pc:sldMk cId="309454007" sldId="2076136066"/>
            <ac:spMk id="18" creationId="{8372517A-6B7A-BCD8-E556-C24B4A123F5A}"/>
          </ac:spMkLst>
        </pc:spChg>
        <pc:spChg chg="mod">
          <ac:chgData name="Alex Drenea" userId="ce31b3b0-d50b-419c-bff1-98e4c71466e7" providerId="ADAL" clId="{19008114-AD00-4C5B-A4A0-D5FF7CB68A82}" dt="2022-10-04T16:16:59.978" v="869" actId="478"/>
          <ac:spMkLst>
            <pc:docMk/>
            <pc:sldMk cId="309454007" sldId="2076136066"/>
            <ac:spMk id="41" creationId="{438E8FAE-0B4E-D1F3-F269-FBC365E375C2}"/>
          </ac:spMkLst>
        </pc:spChg>
        <pc:spChg chg="mod">
          <ac:chgData name="Alex Drenea" userId="ce31b3b0-d50b-419c-bff1-98e4c71466e7" providerId="ADAL" clId="{19008114-AD00-4C5B-A4A0-D5FF7CB68A82}" dt="2022-10-04T16:13:07.457" v="727" actId="1035"/>
          <ac:spMkLst>
            <pc:docMk/>
            <pc:sldMk cId="309454007" sldId="2076136066"/>
            <ac:spMk id="43" creationId="{9F8D94E5-DECA-B1DF-DC73-758060AEBFB6}"/>
          </ac:spMkLst>
        </pc:spChg>
        <pc:spChg chg="mod">
          <ac:chgData name="Alex Drenea" userId="ce31b3b0-d50b-419c-bff1-98e4c71466e7" providerId="ADAL" clId="{19008114-AD00-4C5B-A4A0-D5FF7CB68A82}" dt="2022-10-04T16:13:07.457" v="727" actId="1035"/>
          <ac:spMkLst>
            <pc:docMk/>
            <pc:sldMk cId="309454007" sldId="2076136066"/>
            <ac:spMk id="45" creationId="{8B3D827C-39E0-BB63-4F4B-14A977738872}"/>
          </ac:spMkLst>
        </pc:spChg>
        <pc:spChg chg="mod">
          <ac:chgData name="Alex Drenea" userId="ce31b3b0-d50b-419c-bff1-98e4c71466e7" providerId="ADAL" clId="{19008114-AD00-4C5B-A4A0-D5FF7CB68A82}" dt="2022-10-04T16:13:07.457" v="727" actId="1035"/>
          <ac:spMkLst>
            <pc:docMk/>
            <pc:sldMk cId="309454007" sldId="2076136066"/>
            <ac:spMk id="47" creationId="{3D1A2C68-E3D5-219E-7ED0-B1D10C35B7F5}"/>
          </ac:spMkLst>
        </pc:spChg>
        <pc:grpChg chg="mod">
          <ac:chgData name="Alex Drenea" userId="ce31b3b0-d50b-419c-bff1-98e4c71466e7" providerId="ADAL" clId="{19008114-AD00-4C5B-A4A0-D5FF7CB68A82}" dt="2022-10-04T16:13:07.457" v="727" actId="1035"/>
          <ac:grpSpMkLst>
            <pc:docMk/>
            <pc:sldMk cId="309454007" sldId="2076136066"/>
            <ac:grpSpMk id="6" creationId="{695BC369-7353-DC2F-AB2C-1D9803E54BD7}"/>
          </ac:grpSpMkLst>
        </pc:grpChg>
        <pc:grpChg chg="mod">
          <ac:chgData name="Alex Drenea" userId="ce31b3b0-d50b-419c-bff1-98e4c71466e7" providerId="ADAL" clId="{19008114-AD00-4C5B-A4A0-D5FF7CB68A82}" dt="2022-10-04T16:14:08.875" v="832" actId="1076"/>
          <ac:grpSpMkLst>
            <pc:docMk/>
            <pc:sldMk cId="309454007" sldId="2076136066"/>
            <ac:grpSpMk id="30" creationId="{F2496A8D-E3A3-C579-7915-DB6CB8B6E5C9}"/>
          </ac:grpSpMkLst>
        </pc:grpChg>
        <pc:grpChg chg="del mod">
          <ac:chgData name="Alex Drenea" userId="ce31b3b0-d50b-419c-bff1-98e4c71466e7" providerId="ADAL" clId="{19008114-AD00-4C5B-A4A0-D5FF7CB68A82}" dt="2022-10-04T16:16:59.978" v="869" actId="478"/>
          <ac:grpSpMkLst>
            <pc:docMk/>
            <pc:sldMk cId="309454007" sldId="2076136066"/>
            <ac:grpSpMk id="48" creationId="{CF1E8828-0596-923B-0B83-37DDC76702E5}"/>
          </ac:grpSpMkLst>
        </pc:grpChg>
        <pc:grpChg chg="mod">
          <ac:chgData name="Alex Drenea" userId="ce31b3b0-d50b-419c-bff1-98e4c71466e7" providerId="ADAL" clId="{19008114-AD00-4C5B-A4A0-D5FF7CB68A82}" dt="2022-10-04T16:13:07.457" v="727" actId="1035"/>
          <ac:grpSpMkLst>
            <pc:docMk/>
            <pc:sldMk cId="309454007" sldId="2076136066"/>
            <ac:grpSpMk id="49" creationId="{0B311FEE-F908-2500-75CF-326EACB4CDED}"/>
          </ac:grpSpMkLst>
        </pc:grpChg>
        <pc:grpChg chg="mod">
          <ac:chgData name="Alex Drenea" userId="ce31b3b0-d50b-419c-bff1-98e4c71466e7" providerId="ADAL" clId="{19008114-AD00-4C5B-A4A0-D5FF7CB68A82}" dt="2022-10-04T16:13:07.457" v="727" actId="1035"/>
          <ac:grpSpMkLst>
            <pc:docMk/>
            <pc:sldMk cId="309454007" sldId="2076136066"/>
            <ac:grpSpMk id="50" creationId="{396A926F-27B5-2B2E-91DC-A020A41AB6DF}"/>
          </ac:grpSpMkLst>
        </pc:grpChg>
        <pc:grpChg chg="mod">
          <ac:chgData name="Alex Drenea" userId="ce31b3b0-d50b-419c-bff1-98e4c71466e7" providerId="ADAL" clId="{19008114-AD00-4C5B-A4A0-D5FF7CB68A82}" dt="2022-10-04T16:13:07.457" v="727" actId="1035"/>
          <ac:grpSpMkLst>
            <pc:docMk/>
            <pc:sldMk cId="309454007" sldId="2076136066"/>
            <ac:grpSpMk id="51" creationId="{EEACED57-5923-074C-EBE7-8425CFEAF516}"/>
          </ac:grpSpMkLst>
        </pc:grpChg>
        <pc:picChg chg="mod">
          <ac:chgData name="Alex Drenea" userId="ce31b3b0-d50b-419c-bff1-98e4c71466e7" providerId="ADAL" clId="{19008114-AD00-4C5B-A4A0-D5FF7CB68A82}" dt="2022-10-04T16:13:07.457" v="727" actId="1035"/>
          <ac:picMkLst>
            <pc:docMk/>
            <pc:sldMk cId="309454007" sldId="2076136066"/>
            <ac:picMk id="7" creationId="{746A1EB0-E7FF-98E3-C4D4-D3A407115142}"/>
          </ac:picMkLst>
        </pc:picChg>
        <pc:picChg chg="mod">
          <ac:chgData name="Alex Drenea" userId="ce31b3b0-d50b-419c-bff1-98e4c71466e7" providerId="ADAL" clId="{19008114-AD00-4C5B-A4A0-D5FF7CB68A82}" dt="2022-10-04T16:13:07.457" v="727" actId="1035"/>
          <ac:picMkLst>
            <pc:docMk/>
            <pc:sldMk cId="309454007" sldId="2076136066"/>
            <ac:picMk id="10" creationId="{2E884665-4820-93E8-980F-6AF76FD1B8C3}"/>
          </ac:picMkLst>
        </pc:picChg>
        <pc:picChg chg="add mod">
          <ac:chgData name="Alex Drenea" userId="ce31b3b0-d50b-419c-bff1-98e4c71466e7" providerId="ADAL" clId="{19008114-AD00-4C5B-A4A0-D5FF7CB68A82}" dt="2022-10-04T16:17:03.722" v="870" actId="1076"/>
          <ac:picMkLst>
            <pc:docMk/>
            <pc:sldMk cId="309454007" sldId="2076136066"/>
            <ac:picMk id="16" creationId="{9518A150-86B4-524C-ED29-F300BE2A63AB}"/>
          </ac:picMkLst>
        </pc:picChg>
        <pc:picChg chg="add del mod">
          <ac:chgData name="Alex Drenea" userId="ce31b3b0-d50b-419c-bff1-98e4c71466e7" providerId="ADAL" clId="{19008114-AD00-4C5B-A4A0-D5FF7CB68A82}" dt="2022-10-04T16:16:54.446" v="866" actId="21"/>
          <ac:picMkLst>
            <pc:docMk/>
            <pc:sldMk cId="309454007" sldId="2076136066"/>
            <ac:picMk id="1026" creationId="{074BA789-2AA7-08BE-5F2B-76397DD72C8A}"/>
          </ac:picMkLst>
        </pc:picChg>
        <pc:picChg chg="mod">
          <ac:chgData name="Alex Drenea" userId="ce31b3b0-d50b-419c-bff1-98e4c71466e7" providerId="ADAL" clId="{19008114-AD00-4C5B-A4A0-D5FF7CB68A82}" dt="2022-10-04T16:13:20.132" v="801" actId="1036"/>
          <ac:picMkLst>
            <pc:docMk/>
            <pc:sldMk cId="309454007" sldId="2076136066"/>
            <ac:picMk id="3074" creationId="{EFC151C6-9F6C-B530-AC95-3FAB1F60C29E}"/>
          </ac:picMkLst>
        </pc:picChg>
        <pc:picChg chg="mod">
          <ac:chgData name="Alex Drenea" userId="ce31b3b0-d50b-419c-bff1-98e4c71466e7" providerId="ADAL" clId="{19008114-AD00-4C5B-A4A0-D5FF7CB68A82}" dt="2022-10-04T16:13:07.457" v="727" actId="1035"/>
          <ac:picMkLst>
            <pc:docMk/>
            <pc:sldMk cId="309454007" sldId="2076136066"/>
            <ac:picMk id="3076" creationId="{B37D850D-4878-4631-0526-9E5D31834AB9}"/>
          </ac:picMkLst>
        </pc:picChg>
        <pc:picChg chg="mod">
          <ac:chgData name="Alex Drenea" userId="ce31b3b0-d50b-419c-bff1-98e4c71466e7" providerId="ADAL" clId="{19008114-AD00-4C5B-A4A0-D5FF7CB68A82}" dt="2022-10-04T16:13:16.735" v="782" actId="1035"/>
          <ac:picMkLst>
            <pc:docMk/>
            <pc:sldMk cId="309454007" sldId="2076136066"/>
            <ac:picMk id="3082" creationId="{573D3AC6-968E-A536-8EAC-84887EE22006}"/>
          </ac:picMkLst>
        </pc:picChg>
        <pc:picChg chg="mod">
          <ac:chgData name="Alex Drenea" userId="ce31b3b0-d50b-419c-bff1-98e4c71466e7" providerId="ADAL" clId="{19008114-AD00-4C5B-A4A0-D5FF7CB68A82}" dt="2022-10-04T16:13:26.110" v="829" actId="1036"/>
          <ac:picMkLst>
            <pc:docMk/>
            <pc:sldMk cId="309454007" sldId="2076136066"/>
            <ac:picMk id="3084" creationId="{26034410-D3FF-D805-400B-7E96BF4A4333}"/>
          </ac:picMkLst>
        </pc:picChg>
        <pc:picChg chg="mod">
          <ac:chgData name="Alex Drenea" userId="ce31b3b0-d50b-419c-bff1-98e4c71466e7" providerId="ADAL" clId="{19008114-AD00-4C5B-A4A0-D5FF7CB68A82}" dt="2022-10-04T16:18:37.213" v="919"/>
          <ac:picMkLst>
            <pc:docMk/>
            <pc:sldMk cId="309454007" sldId="2076136066"/>
            <ac:picMk id="3086" creationId="{41409589-3A8C-92FC-0650-6A8F53458EF3}"/>
          </ac:picMkLst>
        </pc:picChg>
        <pc:picChg chg="mod">
          <ac:chgData name="Alex Drenea" userId="ce31b3b0-d50b-419c-bff1-98e4c71466e7" providerId="ADAL" clId="{19008114-AD00-4C5B-A4A0-D5FF7CB68A82}" dt="2022-10-04T16:13:07.457" v="727" actId="1035"/>
          <ac:picMkLst>
            <pc:docMk/>
            <pc:sldMk cId="309454007" sldId="2076136066"/>
            <ac:picMk id="3088" creationId="{C3994EEE-DFF1-2793-6517-A62BD542D504}"/>
          </ac:picMkLst>
        </pc:picChg>
        <pc:picChg chg="del mod">
          <ac:chgData name="Alex Drenea" userId="ce31b3b0-d50b-419c-bff1-98e4c71466e7" providerId="ADAL" clId="{19008114-AD00-4C5B-A4A0-D5FF7CB68A82}" dt="2022-10-04T16:16:59.978" v="869" actId="478"/>
          <ac:picMkLst>
            <pc:docMk/>
            <pc:sldMk cId="309454007" sldId="2076136066"/>
            <ac:picMk id="3090" creationId="{C6E6014D-BBE3-73E5-F6DD-37CC7D9DA9E9}"/>
          </ac:picMkLst>
        </pc:picChg>
        <pc:picChg chg="mod">
          <ac:chgData name="Alex Drenea" userId="ce31b3b0-d50b-419c-bff1-98e4c71466e7" providerId="ADAL" clId="{19008114-AD00-4C5B-A4A0-D5FF7CB68A82}" dt="2022-10-04T16:15:34.827" v="853"/>
          <ac:picMkLst>
            <pc:docMk/>
            <pc:sldMk cId="309454007" sldId="2076136066"/>
            <ac:picMk id="3092" creationId="{FE784BAC-FF04-5540-782C-251D730900D8}"/>
          </ac:picMkLst>
        </pc:picChg>
        <pc:picChg chg="mod">
          <ac:chgData name="Alex Drenea" userId="ce31b3b0-d50b-419c-bff1-98e4c71466e7" providerId="ADAL" clId="{19008114-AD00-4C5B-A4A0-D5FF7CB68A82}" dt="2022-10-04T16:13:07.457" v="727" actId="1035"/>
          <ac:picMkLst>
            <pc:docMk/>
            <pc:sldMk cId="309454007" sldId="2076136066"/>
            <ac:picMk id="3094" creationId="{7A9580A2-2F73-0A74-133A-A8E102E8F99C}"/>
          </ac:picMkLst>
        </pc:picChg>
        <pc:picChg chg="mod">
          <ac:chgData name="Alex Drenea" userId="ce31b3b0-d50b-419c-bff1-98e4c71466e7" providerId="ADAL" clId="{19008114-AD00-4C5B-A4A0-D5FF7CB68A82}" dt="2022-10-04T16:13:07.457" v="727" actId="1035"/>
          <ac:picMkLst>
            <pc:docMk/>
            <pc:sldMk cId="309454007" sldId="2076136066"/>
            <ac:picMk id="3096" creationId="{F5C0B514-8ECF-EE23-80FC-368FE9BB9333}"/>
          </ac:picMkLst>
        </pc:picChg>
        <pc:picChg chg="mod">
          <ac:chgData name="Alex Drenea" userId="ce31b3b0-d50b-419c-bff1-98e4c71466e7" providerId="ADAL" clId="{19008114-AD00-4C5B-A4A0-D5FF7CB68A82}" dt="2022-10-04T16:13:07.457" v="727" actId="1035"/>
          <ac:picMkLst>
            <pc:docMk/>
            <pc:sldMk cId="309454007" sldId="2076136066"/>
            <ac:picMk id="3098" creationId="{6EE20924-13EF-D167-49C8-90B89A2020CF}"/>
          </ac:picMkLst>
        </pc:picChg>
        <pc:cxnChg chg="add mod ord">
          <ac:chgData name="Alex Drenea" userId="ce31b3b0-d50b-419c-bff1-98e4c71466e7" providerId="ADAL" clId="{19008114-AD00-4C5B-A4A0-D5FF7CB68A82}" dt="2022-10-04T17:46:37.890" v="1655" actId="167"/>
          <ac:cxnSpMkLst>
            <pc:docMk/>
            <pc:sldMk cId="309454007" sldId="2076136066"/>
            <ac:cxnSpMk id="14" creationId="{EC6BE2B3-3E23-7F65-FA64-131E4C13315E}"/>
          </ac:cxnSpMkLst>
        </pc:cxnChg>
        <pc:cxnChg chg="mod">
          <ac:chgData name="Alex Drenea" userId="ce31b3b0-d50b-419c-bff1-98e4c71466e7" providerId="ADAL" clId="{19008114-AD00-4C5B-A4A0-D5FF7CB68A82}" dt="2022-10-04T16:13:20.132" v="801" actId="1036"/>
          <ac:cxnSpMkLst>
            <pc:docMk/>
            <pc:sldMk cId="309454007" sldId="2076136066"/>
            <ac:cxnSpMk id="15" creationId="{62248FC9-2812-590D-0891-5D089A2A7825}"/>
          </ac:cxnSpMkLst>
        </pc:cxnChg>
        <pc:cxnChg chg="mod">
          <ac:chgData name="Alex Drenea" userId="ce31b3b0-d50b-419c-bff1-98e4c71466e7" providerId="ADAL" clId="{19008114-AD00-4C5B-A4A0-D5FF7CB68A82}" dt="2022-10-04T16:13:07.457" v="727" actId="1035"/>
          <ac:cxnSpMkLst>
            <pc:docMk/>
            <pc:sldMk cId="309454007" sldId="2076136066"/>
            <ac:cxnSpMk id="21" creationId="{A798BF4B-8D8D-06BF-FCE9-D8C76D90F2C1}"/>
          </ac:cxnSpMkLst>
        </pc:cxnChg>
        <pc:cxnChg chg="mod">
          <ac:chgData name="Alex Drenea" userId="ce31b3b0-d50b-419c-bff1-98e4c71466e7" providerId="ADAL" clId="{19008114-AD00-4C5B-A4A0-D5FF7CB68A82}" dt="2022-10-04T16:13:07.457" v="727" actId="1035"/>
          <ac:cxnSpMkLst>
            <pc:docMk/>
            <pc:sldMk cId="309454007" sldId="2076136066"/>
            <ac:cxnSpMk id="25" creationId="{CA43E26F-DCB2-9FB9-3988-F24A1AB05DA3}"/>
          </ac:cxnSpMkLst>
        </pc:cxnChg>
        <pc:cxnChg chg="mod">
          <ac:chgData name="Alex Drenea" userId="ce31b3b0-d50b-419c-bff1-98e4c71466e7" providerId="ADAL" clId="{19008114-AD00-4C5B-A4A0-D5FF7CB68A82}" dt="2022-10-04T16:13:07.457" v="727" actId="1035"/>
          <ac:cxnSpMkLst>
            <pc:docMk/>
            <pc:sldMk cId="309454007" sldId="2076136066"/>
            <ac:cxnSpMk id="28" creationId="{EA7D712E-0849-5858-B9B1-54DD9D5166AD}"/>
          </ac:cxnSpMkLst>
        </pc:cxnChg>
        <pc:cxnChg chg="mod">
          <ac:chgData name="Alex Drenea" userId="ce31b3b0-d50b-419c-bff1-98e4c71466e7" providerId="ADAL" clId="{19008114-AD00-4C5B-A4A0-D5FF7CB68A82}" dt="2022-10-04T16:13:07.457" v="727" actId="1035"/>
          <ac:cxnSpMkLst>
            <pc:docMk/>
            <pc:sldMk cId="309454007" sldId="2076136066"/>
            <ac:cxnSpMk id="32" creationId="{C2048FF6-92F4-5E4D-D2D4-6C1C878A6418}"/>
          </ac:cxnSpMkLst>
        </pc:cxnChg>
        <pc:cxnChg chg="mod">
          <ac:chgData name="Alex Drenea" userId="ce31b3b0-d50b-419c-bff1-98e4c71466e7" providerId="ADAL" clId="{19008114-AD00-4C5B-A4A0-D5FF7CB68A82}" dt="2022-10-04T16:13:07.457" v="727" actId="1035"/>
          <ac:cxnSpMkLst>
            <pc:docMk/>
            <pc:sldMk cId="309454007" sldId="2076136066"/>
            <ac:cxnSpMk id="36" creationId="{98E47360-6B29-C841-3192-A55DE78EE860}"/>
          </ac:cxnSpMkLst>
        </pc:cxnChg>
        <pc:cxnChg chg="mod">
          <ac:chgData name="Alex Drenea" userId="ce31b3b0-d50b-419c-bff1-98e4c71466e7" providerId="ADAL" clId="{19008114-AD00-4C5B-A4A0-D5FF7CB68A82}" dt="2022-10-04T16:13:07.457" v="727" actId="1035"/>
          <ac:cxnSpMkLst>
            <pc:docMk/>
            <pc:sldMk cId="309454007" sldId="2076136066"/>
            <ac:cxnSpMk id="53" creationId="{CA25B541-98F4-CD16-048E-3FA12109811F}"/>
          </ac:cxnSpMkLst>
        </pc:cxnChg>
        <pc:cxnChg chg="mod">
          <ac:chgData name="Alex Drenea" userId="ce31b3b0-d50b-419c-bff1-98e4c71466e7" providerId="ADAL" clId="{19008114-AD00-4C5B-A4A0-D5FF7CB68A82}" dt="2022-10-04T16:13:07.457" v="727" actId="1035"/>
          <ac:cxnSpMkLst>
            <pc:docMk/>
            <pc:sldMk cId="309454007" sldId="2076136066"/>
            <ac:cxnSpMk id="57" creationId="{A8122BC2-FB9F-B5C7-EC38-AC2AB44E5E30}"/>
          </ac:cxnSpMkLst>
        </pc:cxnChg>
        <pc:cxnChg chg="mod">
          <ac:chgData name="Alex Drenea" userId="ce31b3b0-d50b-419c-bff1-98e4c71466e7" providerId="ADAL" clId="{19008114-AD00-4C5B-A4A0-D5FF7CB68A82}" dt="2022-10-04T16:13:07.457" v="727" actId="1035"/>
          <ac:cxnSpMkLst>
            <pc:docMk/>
            <pc:sldMk cId="309454007" sldId="2076136066"/>
            <ac:cxnSpMk id="61" creationId="{AF4E56A3-7C02-41EA-6010-3F47D2FD6856}"/>
          </ac:cxnSpMkLst>
        </pc:cxnChg>
        <pc:cxnChg chg="mod">
          <ac:chgData name="Alex Drenea" userId="ce31b3b0-d50b-419c-bff1-98e4c71466e7" providerId="ADAL" clId="{19008114-AD00-4C5B-A4A0-D5FF7CB68A82}" dt="2022-10-04T16:13:07.457" v="727" actId="1035"/>
          <ac:cxnSpMkLst>
            <pc:docMk/>
            <pc:sldMk cId="309454007" sldId="2076136066"/>
            <ac:cxnSpMk id="3073" creationId="{F972AE3D-8A21-54E3-F0D4-37BBC353EC6A}"/>
          </ac:cxnSpMkLst>
        </pc:cxnChg>
      </pc:sldChg>
      <pc:sldChg chg="modSp mod modAnim chgLayout">
        <pc:chgData name="Alex Drenea" userId="ce31b3b0-d50b-419c-bff1-98e4c71466e7" providerId="ADAL" clId="{19008114-AD00-4C5B-A4A0-D5FF7CB68A82}" dt="2022-10-04T17:26:23.512" v="1217"/>
        <pc:sldMkLst>
          <pc:docMk/>
          <pc:sldMk cId="2129054805" sldId="2076136067"/>
        </pc:sldMkLst>
        <pc:spChg chg="mod ord">
          <ac:chgData name="Alex Drenea" userId="ce31b3b0-d50b-419c-bff1-98e4c71466e7" providerId="ADAL" clId="{19008114-AD00-4C5B-A4A0-D5FF7CB68A82}" dt="2022-10-04T16:02:57.716" v="440" actId="27636"/>
          <ac:spMkLst>
            <pc:docMk/>
            <pc:sldMk cId="2129054805" sldId="2076136067"/>
            <ac:spMk id="2" creationId="{320465D1-B8DF-0048-F2B4-0F46F5980C9A}"/>
          </ac:spMkLst>
        </pc:spChg>
        <pc:spChg chg="mod ord">
          <ac:chgData name="Alex Drenea" userId="ce31b3b0-d50b-419c-bff1-98e4c71466e7" providerId="ADAL" clId="{19008114-AD00-4C5B-A4A0-D5FF7CB68A82}" dt="2022-10-04T16:12:00.400" v="684" actId="27636"/>
          <ac:spMkLst>
            <pc:docMk/>
            <pc:sldMk cId="2129054805" sldId="2076136067"/>
            <ac:spMk id="3" creationId="{CC811217-F097-65E7-5C7F-0DB64DDEE569}"/>
          </ac:spMkLst>
        </pc:spChg>
      </pc:sldChg>
      <pc:sldChg chg="addSp delSp modSp mod chgLayout">
        <pc:chgData name="Alex Drenea" userId="ce31b3b0-d50b-419c-bff1-98e4c71466e7" providerId="ADAL" clId="{19008114-AD00-4C5B-A4A0-D5FF7CB68A82}" dt="2022-10-04T15:50:51.176" v="97" actId="478"/>
        <pc:sldMkLst>
          <pc:docMk/>
          <pc:sldMk cId="266433223" sldId="2076136068"/>
        </pc:sldMkLst>
        <pc:spChg chg="mod ord">
          <ac:chgData name="Alex Drenea" userId="ce31b3b0-d50b-419c-bff1-98e4c71466e7" providerId="ADAL" clId="{19008114-AD00-4C5B-A4A0-D5FF7CB68A82}" dt="2022-10-04T15:50:25.771" v="74" actId="27636"/>
          <ac:spMkLst>
            <pc:docMk/>
            <pc:sldMk cId="266433223" sldId="2076136068"/>
            <ac:spMk id="2" creationId="{E123AB47-37F0-1EDD-96C2-31EFC5514862}"/>
          </ac:spMkLst>
        </pc:spChg>
        <pc:spChg chg="del mod ord">
          <ac:chgData name="Alex Drenea" userId="ce31b3b0-d50b-419c-bff1-98e4c71466e7" providerId="ADAL" clId="{19008114-AD00-4C5B-A4A0-D5FF7CB68A82}" dt="2022-10-04T15:50:30.495" v="75" actId="478"/>
          <ac:spMkLst>
            <pc:docMk/>
            <pc:sldMk cId="266433223" sldId="2076136068"/>
            <ac:spMk id="3" creationId="{A26204A9-C455-D1CE-D04C-E6CB229CD9C5}"/>
          </ac:spMkLst>
        </pc:spChg>
        <pc:spChg chg="add del mod">
          <ac:chgData name="Alex Drenea" userId="ce31b3b0-d50b-419c-bff1-98e4c71466e7" providerId="ADAL" clId="{19008114-AD00-4C5B-A4A0-D5FF7CB68A82}" dt="2022-10-04T15:50:51.176" v="97" actId="478"/>
          <ac:spMkLst>
            <pc:docMk/>
            <pc:sldMk cId="266433223" sldId="2076136068"/>
            <ac:spMk id="7" creationId="{52A227BC-F3A8-2957-DC86-DEB3F4E62682}"/>
          </ac:spMkLst>
        </pc:spChg>
        <pc:spChg chg="add mod">
          <ac:chgData name="Alex Drenea" userId="ce31b3b0-d50b-419c-bff1-98e4c71466e7" providerId="ADAL" clId="{19008114-AD00-4C5B-A4A0-D5FF7CB68A82}" dt="2022-10-04T15:50:48.096" v="96" actId="14100"/>
          <ac:spMkLst>
            <pc:docMk/>
            <pc:sldMk cId="266433223" sldId="2076136068"/>
            <ac:spMk id="9" creationId="{8B010B4A-90AB-D99C-345B-6A20A0E96AEF}"/>
          </ac:spMkLst>
        </pc:spChg>
      </pc:sldChg>
      <pc:sldChg chg="del">
        <pc:chgData name="Alex Drenea" userId="ce31b3b0-d50b-419c-bff1-98e4c71466e7" providerId="ADAL" clId="{19008114-AD00-4C5B-A4A0-D5FF7CB68A82}" dt="2022-10-04T15:57:03.309" v="173" actId="47"/>
        <pc:sldMkLst>
          <pc:docMk/>
          <pc:sldMk cId="2234736819" sldId="2076136069"/>
        </pc:sldMkLst>
      </pc:sldChg>
      <pc:sldChg chg="del">
        <pc:chgData name="Alex Drenea" userId="ce31b3b0-d50b-419c-bff1-98e4c71466e7" providerId="ADAL" clId="{19008114-AD00-4C5B-A4A0-D5FF7CB68A82}" dt="2022-10-04T15:49:26.986" v="58" actId="47"/>
        <pc:sldMkLst>
          <pc:docMk/>
          <pc:sldMk cId="1608190323" sldId="2076136070"/>
        </pc:sldMkLst>
      </pc:sldChg>
      <pc:sldChg chg="modSp mod modAnim chgLayout">
        <pc:chgData name="Alex Drenea" userId="ce31b3b0-d50b-419c-bff1-98e4c71466e7" providerId="ADAL" clId="{19008114-AD00-4C5B-A4A0-D5FF7CB68A82}" dt="2022-10-04T17:26:11.548" v="1214"/>
        <pc:sldMkLst>
          <pc:docMk/>
          <pc:sldMk cId="4239524971" sldId="2076136071"/>
        </pc:sldMkLst>
        <pc:spChg chg="mod ord">
          <ac:chgData name="Alex Drenea" userId="ce31b3b0-d50b-419c-bff1-98e4c71466e7" providerId="ADAL" clId="{19008114-AD00-4C5B-A4A0-D5FF7CB68A82}" dt="2022-10-04T16:10:26.622" v="591" actId="20577"/>
          <ac:spMkLst>
            <pc:docMk/>
            <pc:sldMk cId="4239524971" sldId="2076136071"/>
            <ac:spMk id="2" creationId="{776BD0C3-1969-840E-DEA3-F9C6CB85042C}"/>
          </ac:spMkLst>
        </pc:spChg>
        <pc:spChg chg="mod ord">
          <ac:chgData name="Alex Drenea" userId="ce31b3b0-d50b-419c-bff1-98e4c71466e7" providerId="ADAL" clId="{19008114-AD00-4C5B-A4A0-D5FF7CB68A82}" dt="2022-10-04T17:25:59.750" v="1211" actId="313"/>
          <ac:spMkLst>
            <pc:docMk/>
            <pc:sldMk cId="4239524971" sldId="2076136071"/>
            <ac:spMk id="3" creationId="{E737B65D-F01F-94FC-7F0B-F99F3DA6EA9D}"/>
          </ac:spMkLst>
        </pc:spChg>
      </pc:sldChg>
      <pc:sldChg chg="modSp mod modClrScheme chgLayout modNotesTx">
        <pc:chgData name="Alex Drenea" userId="ce31b3b0-d50b-419c-bff1-98e4c71466e7" providerId="ADAL" clId="{19008114-AD00-4C5B-A4A0-D5FF7CB68A82}" dt="2022-10-04T17:28:03.354" v="1406" actId="20577"/>
        <pc:sldMkLst>
          <pc:docMk/>
          <pc:sldMk cId="363925638" sldId="2076136072"/>
        </pc:sldMkLst>
        <pc:spChg chg="mod ord">
          <ac:chgData name="Alex Drenea" userId="ce31b3b0-d50b-419c-bff1-98e4c71466e7" providerId="ADAL" clId="{19008114-AD00-4C5B-A4A0-D5FF7CB68A82}" dt="2022-10-04T15:51:53.977" v="99" actId="27636"/>
          <ac:spMkLst>
            <pc:docMk/>
            <pc:sldMk cId="363925638" sldId="2076136072"/>
            <ac:spMk id="2" creationId="{CF9FF45B-CAF8-D4C1-F321-4E6B6A5AD7AB}"/>
          </ac:spMkLst>
        </pc:spChg>
        <pc:spChg chg="mod ord">
          <ac:chgData name="Alex Drenea" userId="ce31b3b0-d50b-419c-bff1-98e4c71466e7" providerId="ADAL" clId="{19008114-AD00-4C5B-A4A0-D5FF7CB68A82}" dt="2022-10-04T17:26:49.889" v="1225" actId="20577"/>
          <ac:spMkLst>
            <pc:docMk/>
            <pc:sldMk cId="363925638" sldId="2076136072"/>
            <ac:spMk id="3" creationId="{071D83B8-D81A-8963-D80E-70AE17428255}"/>
          </ac:spMkLst>
        </pc:spChg>
      </pc:sldChg>
      <pc:sldChg chg="del">
        <pc:chgData name="Alex Drenea" userId="ce31b3b0-d50b-419c-bff1-98e4c71466e7" providerId="ADAL" clId="{19008114-AD00-4C5B-A4A0-D5FF7CB68A82}" dt="2022-10-04T15:57:42.938" v="226" actId="47"/>
        <pc:sldMkLst>
          <pc:docMk/>
          <pc:sldMk cId="120476762" sldId="2076136074"/>
        </pc:sldMkLst>
      </pc:sldChg>
      <pc:sldChg chg="addSp delSp modSp mod modClrScheme chgLayout modNotesTx">
        <pc:chgData name="Alex Drenea" userId="ce31b3b0-d50b-419c-bff1-98e4c71466e7" providerId="ADAL" clId="{19008114-AD00-4C5B-A4A0-D5FF7CB68A82}" dt="2022-10-04T17:20:08.107" v="1184"/>
        <pc:sldMkLst>
          <pc:docMk/>
          <pc:sldMk cId="2135275789" sldId="2076136075"/>
        </pc:sldMkLst>
        <pc:spChg chg="mod ord">
          <ac:chgData name="Alex Drenea" userId="ce31b3b0-d50b-419c-bff1-98e4c71466e7" providerId="ADAL" clId="{19008114-AD00-4C5B-A4A0-D5FF7CB68A82}" dt="2022-10-04T15:52:17.282" v="107" actId="27636"/>
          <ac:spMkLst>
            <pc:docMk/>
            <pc:sldMk cId="2135275789" sldId="2076136075"/>
            <ac:spMk id="2" creationId="{D60ECB74-6E70-9D84-F46A-0CDA4F835C16}"/>
          </ac:spMkLst>
        </pc:spChg>
        <pc:spChg chg="add del mod ord">
          <ac:chgData name="Alex Drenea" userId="ce31b3b0-d50b-419c-bff1-98e4c71466e7" providerId="ADAL" clId="{19008114-AD00-4C5B-A4A0-D5FF7CB68A82}" dt="2022-10-04T15:52:20.127" v="108" actId="478"/>
          <ac:spMkLst>
            <pc:docMk/>
            <pc:sldMk cId="2135275789" sldId="2076136075"/>
            <ac:spMk id="3" creationId="{885C1153-F5A9-DF46-2686-BB295470DAF0}"/>
          </ac:spMkLst>
        </pc:spChg>
        <pc:picChg chg="mod ord">
          <ac:chgData name="Alex Drenea" userId="ce31b3b0-d50b-419c-bff1-98e4c71466e7" providerId="ADAL" clId="{19008114-AD00-4C5B-A4A0-D5FF7CB68A82}" dt="2022-10-04T15:52:42.106" v="110" actId="1440"/>
          <ac:picMkLst>
            <pc:docMk/>
            <pc:sldMk cId="2135275789" sldId="2076136075"/>
            <ac:picMk id="4" creationId="{72FF49E9-1374-911A-1950-96F9CE84D816}"/>
          </ac:picMkLst>
        </pc:picChg>
      </pc:sldChg>
      <pc:sldChg chg="addSp delSp modSp mod modClrScheme chgLayout modNotesTx">
        <pc:chgData name="Alex Drenea" userId="ce31b3b0-d50b-419c-bff1-98e4c71466e7" providerId="ADAL" clId="{19008114-AD00-4C5B-A4A0-D5FF7CB68A82}" dt="2022-10-04T17:42:51.098" v="1629"/>
        <pc:sldMkLst>
          <pc:docMk/>
          <pc:sldMk cId="1443913303" sldId="2076136076"/>
        </pc:sldMkLst>
        <pc:spChg chg="mod ord">
          <ac:chgData name="Alex Drenea" userId="ce31b3b0-d50b-419c-bff1-98e4c71466e7" providerId="ADAL" clId="{19008114-AD00-4C5B-A4A0-D5FF7CB68A82}" dt="2022-10-04T15:52:47.163" v="112" actId="27636"/>
          <ac:spMkLst>
            <pc:docMk/>
            <pc:sldMk cId="1443913303" sldId="2076136076"/>
            <ac:spMk id="2" creationId="{6F89BB37-2E15-938A-100B-7F507281E3F7}"/>
          </ac:spMkLst>
        </pc:spChg>
        <pc:spChg chg="add del mod ord">
          <ac:chgData name="Alex Drenea" userId="ce31b3b0-d50b-419c-bff1-98e4c71466e7" providerId="ADAL" clId="{19008114-AD00-4C5B-A4A0-D5FF7CB68A82}" dt="2022-10-04T15:52:48.958" v="113" actId="478"/>
          <ac:spMkLst>
            <pc:docMk/>
            <pc:sldMk cId="1443913303" sldId="2076136076"/>
            <ac:spMk id="3" creationId="{1F279DC1-4A2E-AB7A-12BC-0282FBEDB97D}"/>
          </ac:spMkLst>
        </pc:spChg>
        <pc:picChg chg="mod ord">
          <ac:chgData name="Alex Drenea" userId="ce31b3b0-d50b-419c-bff1-98e4c71466e7" providerId="ADAL" clId="{19008114-AD00-4C5B-A4A0-D5FF7CB68A82}" dt="2022-10-04T15:54:26.986" v="152" actId="1076"/>
          <ac:picMkLst>
            <pc:docMk/>
            <pc:sldMk cId="1443913303" sldId="2076136076"/>
            <ac:picMk id="2050" creationId="{BC0AB10B-59C1-FB10-FD73-05B7807EB102}"/>
          </ac:picMkLst>
        </pc:picChg>
      </pc:sldChg>
      <pc:sldChg chg="modSp mod modClrScheme modAnim chgLayout">
        <pc:chgData name="Alex Drenea" userId="ce31b3b0-d50b-419c-bff1-98e4c71466e7" providerId="ADAL" clId="{19008114-AD00-4C5B-A4A0-D5FF7CB68A82}" dt="2022-10-04T17:28:45.556" v="1409"/>
        <pc:sldMkLst>
          <pc:docMk/>
          <pc:sldMk cId="3572871524" sldId="2076136077"/>
        </pc:sldMkLst>
        <pc:spChg chg="mod ord">
          <ac:chgData name="Alex Drenea" userId="ce31b3b0-d50b-419c-bff1-98e4c71466e7" providerId="ADAL" clId="{19008114-AD00-4C5B-A4A0-D5FF7CB68A82}" dt="2022-10-04T15:49:59.750" v="66" actId="27636"/>
          <ac:spMkLst>
            <pc:docMk/>
            <pc:sldMk cId="3572871524" sldId="2076136077"/>
            <ac:spMk id="2" creationId="{C31271A7-F520-7D46-FF86-50F18FE8021C}"/>
          </ac:spMkLst>
        </pc:spChg>
        <pc:spChg chg="mod ord">
          <ac:chgData name="Alex Drenea" userId="ce31b3b0-d50b-419c-bff1-98e4c71466e7" providerId="ADAL" clId="{19008114-AD00-4C5B-A4A0-D5FF7CB68A82}" dt="2022-10-04T16:11:08.487" v="672" actId="2711"/>
          <ac:spMkLst>
            <pc:docMk/>
            <pc:sldMk cId="3572871524" sldId="2076136077"/>
            <ac:spMk id="3" creationId="{A890DD42-8E24-2CC3-B247-10588DD0258F}"/>
          </ac:spMkLst>
        </pc:spChg>
      </pc:sldChg>
      <pc:sldChg chg="addSp delSp modSp mod ord setBg modClrScheme modAnim chgLayout">
        <pc:chgData name="Alex Drenea" userId="ce31b3b0-d50b-419c-bff1-98e4c71466e7" providerId="ADAL" clId="{19008114-AD00-4C5B-A4A0-D5FF7CB68A82}" dt="2022-10-04T17:43:06.926" v="1631"/>
        <pc:sldMkLst>
          <pc:docMk/>
          <pc:sldMk cId="3964548745" sldId="2076136078"/>
        </pc:sldMkLst>
        <pc:spChg chg="mod ord">
          <ac:chgData name="Alex Drenea" userId="ce31b3b0-d50b-419c-bff1-98e4c71466e7" providerId="ADAL" clId="{19008114-AD00-4C5B-A4A0-D5FF7CB68A82}" dt="2022-10-04T16:27:25.687" v="1028" actId="26606"/>
          <ac:spMkLst>
            <pc:docMk/>
            <pc:sldMk cId="3964548745" sldId="2076136078"/>
            <ac:spMk id="2" creationId="{052DB086-3691-DE1E-7C81-DBBD02218730}"/>
          </ac:spMkLst>
        </pc:spChg>
        <pc:spChg chg="mod ord">
          <ac:chgData name="Alex Drenea" userId="ce31b3b0-d50b-419c-bff1-98e4c71466e7" providerId="ADAL" clId="{19008114-AD00-4C5B-A4A0-D5FF7CB68A82}" dt="2022-10-04T17:16:51.955" v="1175" actId="20577"/>
          <ac:spMkLst>
            <pc:docMk/>
            <pc:sldMk cId="3964548745" sldId="2076136078"/>
            <ac:spMk id="3" creationId="{B599DBDA-ECF5-C098-7176-83F0EA03692B}"/>
          </ac:spMkLst>
        </pc:spChg>
        <pc:spChg chg="add del">
          <ac:chgData name="Alex Drenea" userId="ce31b3b0-d50b-419c-bff1-98e4c71466e7" providerId="ADAL" clId="{19008114-AD00-4C5B-A4A0-D5FF7CB68A82}" dt="2022-10-04T16:27:25.687" v="1028" actId="26606"/>
          <ac:spMkLst>
            <pc:docMk/>
            <pc:sldMk cId="3964548745" sldId="2076136078"/>
            <ac:spMk id="1031" creationId="{3CD9DF72-87A3-404E-A828-84CBF11A8303}"/>
          </ac:spMkLst>
        </pc:spChg>
        <pc:picChg chg="del mod ord">
          <ac:chgData name="Alex Drenea" userId="ce31b3b0-d50b-419c-bff1-98e4c71466e7" providerId="ADAL" clId="{19008114-AD00-4C5B-A4A0-D5FF7CB68A82}" dt="2022-10-04T17:10:22.627" v="1091" actId="478"/>
          <ac:picMkLst>
            <pc:docMk/>
            <pc:sldMk cId="3964548745" sldId="2076136078"/>
            <ac:picMk id="1026" creationId="{3C78F38D-57CE-DE94-0F11-4C2C2A54833E}"/>
          </ac:picMkLst>
        </pc:picChg>
        <pc:picChg chg="add mod">
          <ac:chgData name="Alex Drenea" userId="ce31b3b0-d50b-419c-bff1-98e4c71466e7" providerId="ADAL" clId="{19008114-AD00-4C5B-A4A0-D5FF7CB68A82}" dt="2022-10-04T17:10:27.801" v="1094" actId="1440"/>
          <ac:picMkLst>
            <pc:docMk/>
            <pc:sldMk cId="3964548745" sldId="2076136078"/>
            <ac:picMk id="3074" creationId="{AE8DF7E9-EE22-D36F-64D4-87D7E48733FF}"/>
          </ac:picMkLst>
        </pc:picChg>
        <pc:picChg chg="add mod">
          <ac:chgData name="Alex Drenea" userId="ce31b3b0-d50b-419c-bff1-98e4c71466e7" providerId="ADAL" clId="{19008114-AD00-4C5B-A4A0-D5FF7CB68A82}" dt="2022-10-04T17:12:38.707" v="1132" actId="1036"/>
          <ac:picMkLst>
            <pc:docMk/>
            <pc:sldMk cId="3964548745" sldId="2076136078"/>
            <ac:picMk id="3076" creationId="{EA505F7F-70F3-894C-BF62-AC615A50E48C}"/>
          </ac:picMkLst>
        </pc:picChg>
        <pc:cxnChg chg="add del">
          <ac:chgData name="Alex Drenea" userId="ce31b3b0-d50b-419c-bff1-98e4c71466e7" providerId="ADAL" clId="{19008114-AD00-4C5B-A4A0-D5FF7CB68A82}" dt="2022-10-04T16:27:25.687" v="1028" actId="26606"/>
          <ac:cxnSpMkLst>
            <pc:docMk/>
            <pc:sldMk cId="3964548745" sldId="2076136078"/>
            <ac:cxnSpMk id="1033" creationId="{20E3A342-4D61-4E3F-AF90-1AB42AEB96CC}"/>
          </ac:cxnSpMkLst>
        </pc:cxnChg>
      </pc:sldChg>
      <pc:sldChg chg="addSp delSp modSp mod modClrScheme chgLayout">
        <pc:chgData name="Alex Drenea" userId="ce31b3b0-d50b-419c-bff1-98e4c71466e7" providerId="ADAL" clId="{19008114-AD00-4C5B-A4A0-D5FF7CB68A82}" dt="2022-10-04T17:01:59.325" v="1068" actId="1440"/>
        <pc:sldMkLst>
          <pc:docMk/>
          <pc:sldMk cId="1450584095" sldId="2076136079"/>
        </pc:sldMkLst>
        <pc:spChg chg="mod ord">
          <ac:chgData name="Alex Drenea" userId="ce31b3b0-d50b-419c-bff1-98e4c71466e7" providerId="ADAL" clId="{19008114-AD00-4C5B-A4A0-D5FF7CB68A82}" dt="2022-10-04T15:53:03.260" v="117" actId="27636"/>
          <ac:spMkLst>
            <pc:docMk/>
            <pc:sldMk cId="1450584095" sldId="2076136079"/>
            <ac:spMk id="2" creationId="{E2D35CF7-08EC-7C75-8083-3B9005289B22}"/>
          </ac:spMkLst>
        </pc:spChg>
        <pc:spChg chg="add del mod ord">
          <ac:chgData name="Alex Drenea" userId="ce31b3b0-d50b-419c-bff1-98e4c71466e7" providerId="ADAL" clId="{19008114-AD00-4C5B-A4A0-D5FF7CB68A82}" dt="2022-10-04T15:53:07.385" v="118" actId="478"/>
          <ac:spMkLst>
            <pc:docMk/>
            <pc:sldMk cId="1450584095" sldId="2076136079"/>
            <ac:spMk id="3" creationId="{71A3546E-82C5-B8AB-8C9C-7F16AE018844}"/>
          </ac:spMkLst>
        </pc:spChg>
        <pc:picChg chg="add del mod">
          <ac:chgData name="Alex Drenea" userId="ce31b3b0-d50b-419c-bff1-98e4c71466e7" providerId="ADAL" clId="{19008114-AD00-4C5B-A4A0-D5FF7CB68A82}" dt="2022-10-04T17:00:23.058" v="1063"/>
          <ac:picMkLst>
            <pc:docMk/>
            <pc:sldMk cId="1450584095" sldId="2076136079"/>
            <ac:picMk id="4" creationId="{BA11C533-9E2B-8940-5E13-2CD7DADAE6D3}"/>
          </ac:picMkLst>
        </pc:picChg>
        <pc:picChg chg="mod ord">
          <ac:chgData name="Alex Drenea" userId="ce31b3b0-d50b-419c-bff1-98e4c71466e7" providerId="ADAL" clId="{19008114-AD00-4C5B-A4A0-D5FF7CB68A82}" dt="2022-10-04T17:01:54.115" v="1067" actId="166"/>
          <ac:picMkLst>
            <pc:docMk/>
            <pc:sldMk cId="1450584095" sldId="2076136079"/>
            <ac:picMk id="2050" creationId="{3E8B0AD2-F7D5-3F0F-8758-2D674BFCC959}"/>
          </ac:picMkLst>
        </pc:picChg>
        <pc:picChg chg="add mod">
          <ac:chgData name="Alex Drenea" userId="ce31b3b0-d50b-419c-bff1-98e4c71466e7" providerId="ADAL" clId="{19008114-AD00-4C5B-A4A0-D5FF7CB68A82}" dt="2022-10-04T17:01:59.325" v="1068" actId="1440"/>
          <ac:picMkLst>
            <pc:docMk/>
            <pc:sldMk cId="1450584095" sldId="2076136079"/>
            <ac:picMk id="2052" creationId="{DAD999C8-B7A2-7F7C-17B1-1E88A25A6571}"/>
          </ac:picMkLst>
        </pc:picChg>
      </pc:sldChg>
      <pc:sldChg chg="del">
        <pc:chgData name="Alex Drenea" userId="ce31b3b0-d50b-419c-bff1-98e4c71466e7" providerId="ADAL" clId="{19008114-AD00-4C5B-A4A0-D5FF7CB68A82}" dt="2022-10-04T15:44:53.684" v="6" actId="47"/>
        <pc:sldMkLst>
          <pc:docMk/>
          <pc:sldMk cId="587006462" sldId="2076136080"/>
        </pc:sldMkLst>
      </pc:sldChg>
      <pc:sldChg chg="addSp delSp modSp add del mod modClrScheme chgLayout modNotesTx">
        <pc:chgData name="Alex Drenea" userId="ce31b3b0-d50b-419c-bff1-98e4c71466e7" providerId="ADAL" clId="{19008114-AD00-4C5B-A4A0-D5FF7CB68A82}" dt="2022-10-04T16:36:01.302" v="1058" actId="6549"/>
        <pc:sldMkLst>
          <pc:docMk/>
          <pc:sldMk cId="2138038373" sldId="2076136082"/>
        </pc:sldMkLst>
        <pc:spChg chg="add del mod ord">
          <ac:chgData name="Alex Drenea" userId="ce31b3b0-d50b-419c-bff1-98e4c71466e7" providerId="ADAL" clId="{19008114-AD00-4C5B-A4A0-D5FF7CB68A82}" dt="2022-10-04T15:54:00.476" v="129" actId="478"/>
          <ac:spMkLst>
            <pc:docMk/>
            <pc:sldMk cId="2138038373" sldId="2076136082"/>
            <ac:spMk id="2" creationId="{EAA447D5-4C7C-5404-19A8-9C59333EB651}"/>
          </ac:spMkLst>
        </pc:spChg>
        <pc:spChg chg="mod">
          <ac:chgData name="Alex Drenea" userId="ce31b3b0-d50b-419c-bff1-98e4c71466e7" providerId="ADAL" clId="{19008114-AD00-4C5B-A4A0-D5FF7CB68A82}" dt="2022-10-04T15:54:07.393" v="149" actId="1036"/>
          <ac:spMkLst>
            <pc:docMk/>
            <pc:sldMk cId="2138038373" sldId="2076136082"/>
            <ac:spMk id="6" creationId="{87F15971-EF7E-4B92-BB12-C49098E7188F}"/>
          </ac:spMkLst>
        </pc:spChg>
        <pc:spChg chg="mod">
          <ac:chgData name="Alex Drenea" userId="ce31b3b0-d50b-419c-bff1-98e4c71466e7" providerId="ADAL" clId="{19008114-AD00-4C5B-A4A0-D5FF7CB68A82}" dt="2022-10-04T15:54:07.393" v="149" actId="1036"/>
          <ac:spMkLst>
            <pc:docMk/>
            <pc:sldMk cId="2138038373" sldId="2076136082"/>
            <ac:spMk id="7" creationId="{4B50FA98-5F00-4C9B-9C92-1110334CD2EA}"/>
          </ac:spMkLst>
        </pc:spChg>
        <pc:spChg chg="mod">
          <ac:chgData name="Alex Drenea" userId="ce31b3b0-d50b-419c-bff1-98e4c71466e7" providerId="ADAL" clId="{19008114-AD00-4C5B-A4A0-D5FF7CB68A82}" dt="2022-10-04T16:36:01.302" v="1058" actId="6549"/>
          <ac:spMkLst>
            <pc:docMk/>
            <pc:sldMk cId="2138038373" sldId="2076136082"/>
            <ac:spMk id="9" creationId="{8CCF31B0-AE2F-4AE5-8D72-C4695CE4F9B3}"/>
          </ac:spMkLst>
        </pc:spChg>
        <pc:spChg chg="mod">
          <ac:chgData name="Alex Drenea" userId="ce31b3b0-d50b-419c-bff1-98e4c71466e7" providerId="ADAL" clId="{19008114-AD00-4C5B-A4A0-D5FF7CB68A82}" dt="2022-10-04T15:54:07.393" v="149" actId="1036"/>
          <ac:spMkLst>
            <pc:docMk/>
            <pc:sldMk cId="2138038373" sldId="2076136082"/>
            <ac:spMk id="10" creationId="{E2A094A8-F128-4123-B87B-ACACC8682662}"/>
          </ac:spMkLst>
        </pc:spChg>
        <pc:spChg chg="mod ord">
          <ac:chgData name="Alex Drenea" userId="ce31b3b0-d50b-419c-bff1-98e4c71466e7" providerId="ADAL" clId="{19008114-AD00-4C5B-A4A0-D5FF7CB68A82}" dt="2022-10-04T15:53:58.701" v="128" actId="27636"/>
          <ac:spMkLst>
            <pc:docMk/>
            <pc:sldMk cId="2138038373" sldId="2076136082"/>
            <ac:spMk id="12" creationId="{C5D6F2D8-2337-678C-578D-8DEB942B807A}"/>
          </ac:spMkLst>
        </pc:spChg>
      </pc:sldChg>
      <pc:sldChg chg="addSp modSp add mod">
        <pc:chgData name="Alex Drenea" userId="ce31b3b0-d50b-419c-bff1-98e4c71466e7" providerId="ADAL" clId="{19008114-AD00-4C5B-A4A0-D5FF7CB68A82}" dt="2022-10-04T17:05:26.034" v="1089" actId="1076"/>
        <pc:sldMkLst>
          <pc:docMk/>
          <pc:sldMk cId="3572691291" sldId="2076136083"/>
        </pc:sldMkLst>
        <pc:spChg chg="add mod">
          <ac:chgData name="Alex Drenea" userId="ce31b3b0-d50b-419c-bff1-98e4c71466e7" providerId="ADAL" clId="{19008114-AD00-4C5B-A4A0-D5FF7CB68A82}" dt="2022-10-04T17:05:26.034" v="1089" actId="1076"/>
          <ac:spMkLst>
            <pc:docMk/>
            <pc:sldMk cId="3572691291" sldId="2076136083"/>
            <ac:spMk id="3" creationId="{F02EFF13-AA28-2487-7CF8-2F7DC5A24436}"/>
          </ac:spMkLst>
        </pc:spChg>
        <pc:spChg chg="mod">
          <ac:chgData name="Alex Drenea" userId="ce31b3b0-d50b-419c-bff1-98e4c71466e7" providerId="ADAL" clId="{19008114-AD00-4C5B-A4A0-D5FF7CB68A82}" dt="2022-10-04T16:21:52.102" v="1021" actId="403"/>
          <ac:spMkLst>
            <pc:docMk/>
            <pc:sldMk cId="3572691291" sldId="2076136083"/>
            <ac:spMk id="15" creationId="{20555A45-89E6-3C4F-BA05-AEE1F5C678C3}"/>
          </ac:spMkLst>
        </pc:spChg>
        <pc:spChg chg="mod">
          <ac:chgData name="Alex Drenea" userId="ce31b3b0-d50b-419c-bff1-98e4c71466e7" providerId="ADAL" clId="{19008114-AD00-4C5B-A4A0-D5FF7CB68A82}" dt="2022-10-04T16:22:01.900" v="1024" actId="403"/>
          <ac:spMkLst>
            <pc:docMk/>
            <pc:sldMk cId="3572691291" sldId="2076136083"/>
            <ac:spMk id="16" creationId="{31F59B28-4DB6-500E-6E63-41A12292C42A}"/>
          </ac:spMkLst>
        </pc:spChg>
        <pc:picChg chg="add mod">
          <ac:chgData name="Alex Drenea" userId="ce31b3b0-d50b-419c-bff1-98e4c71466e7" providerId="ADAL" clId="{19008114-AD00-4C5B-A4A0-D5FF7CB68A82}" dt="2022-10-04T17:04:59.024" v="1075" actId="1076"/>
          <ac:picMkLst>
            <pc:docMk/>
            <pc:sldMk cId="3572691291" sldId="2076136083"/>
            <ac:picMk id="2" creationId="{7BF28174-33DF-96B4-5B57-58BD7D7CDFB0}"/>
          </ac:picMkLst>
        </pc:picChg>
      </pc:sldChg>
      <pc:sldChg chg="modSp add mod ord">
        <pc:chgData name="Alex Drenea" userId="ce31b3b0-d50b-419c-bff1-98e4c71466e7" providerId="ADAL" clId="{19008114-AD00-4C5B-A4A0-D5FF7CB68A82}" dt="2022-10-04T16:09:55.983" v="578" actId="108"/>
        <pc:sldMkLst>
          <pc:docMk/>
          <pc:sldMk cId="869255468" sldId="2076136084"/>
        </pc:sldMkLst>
        <pc:spChg chg="mod">
          <ac:chgData name="Alex Drenea" userId="ce31b3b0-d50b-419c-bff1-98e4c71466e7" providerId="ADAL" clId="{19008114-AD00-4C5B-A4A0-D5FF7CB68A82}" dt="2022-10-04T16:09:55.983" v="578" actId="108"/>
          <ac:spMkLst>
            <pc:docMk/>
            <pc:sldMk cId="869255468" sldId="2076136084"/>
            <ac:spMk id="16" creationId="{15081B0A-F606-439B-99F4-29D2DB7B3076}"/>
          </ac:spMkLst>
        </pc:spChg>
      </pc:sldChg>
      <pc:sldChg chg="modSp add mod">
        <pc:chgData name="Alex Drenea" userId="ce31b3b0-d50b-419c-bff1-98e4c71466e7" providerId="ADAL" clId="{19008114-AD00-4C5B-A4A0-D5FF7CB68A82}" dt="2022-10-04T15:58:39.998" v="359" actId="20577"/>
        <pc:sldMkLst>
          <pc:docMk/>
          <pc:sldMk cId="3740660437" sldId="2076136085"/>
        </pc:sldMkLst>
        <pc:spChg chg="mod">
          <ac:chgData name="Alex Drenea" userId="ce31b3b0-d50b-419c-bff1-98e4c71466e7" providerId="ADAL" clId="{19008114-AD00-4C5B-A4A0-D5FF7CB68A82}" dt="2022-10-04T15:57:46.432" v="236" actId="20577"/>
          <ac:spMkLst>
            <pc:docMk/>
            <pc:sldMk cId="3740660437" sldId="2076136085"/>
            <ac:spMk id="2" creationId="{BBE8010D-5816-E0A5-AF63-8B401F5D966B}"/>
          </ac:spMkLst>
        </pc:spChg>
        <pc:spChg chg="mod">
          <ac:chgData name="Alex Drenea" userId="ce31b3b0-d50b-419c-bff1-98e4c71466e7" providerId="ADAL" clId="{19008114-AD00-4C5B-A4A0-D5FF7CB68A82}" dt="2022-10-04T15:58:39.998" v="359" actId="20577"/>
          <ac:spMkLst>
            <pc:docMk/>
            <pc:sldMk cId="3740660437" sldId="2076136085"/>
            <ac:spMk id="3" creationId="{2C5FE7CA-3CDB-7714-2B4E-A15A67A495EC}"/>
          </ac:spMkLst>
        </pc:spChg>
      </pc:sldChg>
      <pc:sldChg chg="modSp add mod">
        <pc:chgData name="Alex Drenea" userId="ce31b3b0-d50b-419c-bff1-98e4c71466e7" providerId="ADAL" clId="{19008114-AD00-4C5B-A4A0-D5FF7CB68A82}" dt="2022-10-04T15:58:52.100" v="370" actId="20577"/>
        <pc:sldMkLst>
          <pc:docMk/>
          <pc:sldMk cId="150893791" sldId="2076136086"/>
        </pc:sldMkLst>
        <pc:spChg chg="mod">
          <ac:chgData name="Alex Drenea" userId="ce31b3b0-d50b-419c-bff1-98e4c71466e7" providerId="ADAL" clId="{19008114-AD00-4C5B-A4A0-D5FF7CB68A82}" dt="2022-10-04T15:58:49.759" v="369" actId="20577"/>
          <ac:spMkLst>
            <pc:docMk/>
            <pc:sldMk cId="150893791" sldId="2076136086"/>
            <ac:spMk id="2" creationId="{BBE8010D-5816-E0A5-AF63-8B401F5D966B}"/>
          </ac:spMkLst>
        </pc:spChg>
        <pc:spChg chg="mod">
          <ac:chgData name="Alex Drenea" userId="ce31b3b0-d50b-419c-bff1-98e4c71466e7" providerId="ADAL" clId="{19008114-AD00-4C5B-A4A0-D5FF7CB68A82}" dt="2022-10-04T15:58:52.100" v="370" actId="20577"/>
          <ac:spMkLst>
            <pc:docMk/>
            <pc:sldMk cId="150893791" sldId="2076136086"/>
            <ac:spMk id="3" creationId="{2C5FE7CA-3CDB-7714-2B4E-A15A67A495EC}"/>
          </ac:spMkLst>
        </pc:spChg>
      </pc:sldChg>
      <pc:sldChg chg="modSp add mod">
        <pc:chgData name="Alex Drenea" userId="ce31b3b0-d50b-419c-bff1-98e4c71466e7" providerId="ADAL" clId="{19008114-AD00-4C5B-A4A0-D5FF7CB68A82}" dt="2022-10-04T15:59:31.270" v="396" actId="20577"/>
        <pc:sldMkLst>
          <pc:docMk/>
          <pc:sldMk cId="557664922" sldId="2076136087"/>
        </pc:sldMkLst>
        <pc:spChg chg="mod">
          <ac:chgData name="Alex Drenea" userId="ce31b3b0-d50b-419c-bff1-98e4c71466e7" providerId="ADAL" clId="{19008114-AD00-4C5B-A4A0-D5FF7CB68A82}" dt="2022-10-04T15:59:27.365" v="388" actId="20577"/>
          <ac:spMkLst>
            <pc:docMk/>
            <pc:sldMk cId="557664922" sldId="2076136087"/>
            <ac:spMk id="2" creationId="{BBE8010D-5816-E0A5-AF63-8B401F5D966B}"/>
          </ac:spMkLst>
        </pc:spChg>
        <pc:spChg chg="mod">
          <ac:chgData name="Alex Drenea" userId="ce31b3b0-d50b-419c-bff1-98e4c71466e7" providerId="ADAL" clId="{19008114-AD00-4C5B-A4A0-D5FF7CB68A82}" dt="2022-10-04T15:59:31.270" v="396" actId="20577"/>
          <ac:spMkLst>
            <pc:docMk/>
            <pc:sldMk cId="557664922" sldId="2076136087"/>
            <ac:spMk id="3" creationId="{2C5FE7CA-3CDB-7714-2B4E-A15A67A495EC}"/>
          </ac:spMkLst>
        </pc:spChg>
      </pc:sldChg>
      <pc:sldChg chg="modSp add mod modNotesTx">
        <pc:chgData name="Alex Drenea" userId="ce31b3b0-d50b-419c-bff1-98e4c71466e7" providerId="ADAL" clId="{19008114-AD00-4C5B-A4A0-D5FF7CB68A82}" dt="2022-10-04T17:33:21.659" v="1585" actId="20577"/>
        <pc:sldMkLst>
          <pc:docMk/>
          <pc:sldMk cId="2908120960" sldId="2076136089"/>
        </pc:sldMkLst>
        <pc:spChg chg="mod">
          <ac:chgData name="Alex Drenea" userId="ce31b3b0-d50b-419c-bff1-98e4c71466e7" providerId="ADAL" clId="{19008114-AD00-4C5B-A4A0-D5FF7CB68A82}" dt="2022-10-04T17:29:16.816" v="1422" actId="20577"/>
          <ac:spMkLst>
            <pc:docMk/>
            <pc:sldMk cId="2908120960" sldId="2076136089"/>
            <ac:spMk id="2" creationId="{CF9FF45B-CAF8-D4C1-F321-4E6B6A5AD7AB}"/>
          </ac:spMkLst>
        </pc:spChg>
        <pc:spChg chg="mod">
          <ac:chgData name="Alex Drenea" userId="ce31b3b0-d50b-419c-bff1-98e4c71466e7" providerId="ADAL" clId="{19008114-AD00-4C5B-A4A0-D5FF7CB68A82}" dt="2022-10-04T17:33:13.833" v="1584" actId="20577"/>
          <ac:spMkLst>
            <pc:docMk/>
            <pc:sldMk cId="2908120960" sldId="2076136089"/>
            <ac:spMk id="3" creationId="{071D83B8-D81A-8963-D80E-70AE17428255}"/>
          </ac:spMkLst>
        </pc:spChg>
      </pc:sldChg>
      <pc:sldChg chg="addSp delSp modSp add del mod chgLayout">
        <pc:chgData name="Alex Drenea" userId="ce31b3b0-d50b-419c-bff1-98e4c71466e7" providerId="ADAL" clId="{19008114-AD00-4C5B-A4A0-D5FF7CB68A82}" dt="2022-10-04T17:05:50.757" v="1090" actId="2696"/>
        <pc:sldMkLst>
          <pc:docMk/>
          <pc:sldMk cId="629210879" sldId="2147469914"/>
        </pc:sldMkLst>
        <pc:spChg chg="mod ord">
          <ac:chgData name="Alex Drenea" userId="ce31b3b0-d50b-419c-bff1-98e4c71466e7" providerId="ADAL" clId="{19008114-AD00-4C5B-A4A0-D5FF7CB68A82}" dt="2022-10-04T17:04:30.811" v="1070" actId="700"/>
          <ac:spMkLst>
            <pc:docMk/>
            <pc:sldMk cId="629210879" sldId="2147469914"/>
            <ac:spMk id="2" creationId="{A5F1529E-6C65-302C-EE88-AA722A9C2A88}"/>
          </ac:spMkLst>
        </pc:spChg>
        <pc:spChg chg="add del mod ord">
          <ac:chgData name="Alex Drenea" userId="ce31b3b0-d50b-419c-bff1-98e4c71466e7" providerId="ADAL" clId="{19008114-AD00-4C5B-A4A0-D5FF7CB68A82}" dt="2022-10-04T17:04:37.131" v="1071" actId="478"/>
          <ac:spMkLst>
            <pc:docMk/>
            <pc:sldMk cId="629210879" sldId="2147469914"/>
            <ac:spMk id="3" creationId="{9959D0AB-3183-21AF-4A98-13E8DC4EF0D2}"/>
          </ac:spMkLst>
        </pc:spChg>
        <pc:spChg chg="del">
          <ac:chgData name="Alex Drenea" userId="ce31b3b0-d50b-419c-bff1-98e4c71466e7" providerId="ADAL" clId="{19008114-AD00-4C5B-A4A0-D5FF7CB68A82}" dt="2022-10-04T17:04:40.330" v="1072" actId="478"/>
          <ac:spMkLst>
            <pc:docMk/>
            <pc:sldMk cId="629210879" sldId="2147469914"/>
            <ac:spMk id="9" creationId="{30E6AEAD-EF6F-544A-DA5E-3F172B0622FA}"/>
          </ac:spMkLst>
        </pc:spChg>
      </pc:sldChg>
      <pc:sldMasterChg chg="addSldLayout delSldLayout modSldLayout">
        <pc:chgData name="Alex Drenea" userId="ce31b3b0-d50b-419c-bff1-98e4c71466e7" providerId="ADAL" clId="{19008114-AD00-4C5B-A4A0-D5FF7CB68A82}" dt="2022-10-04T16:20:41.488" v="978" actId="1076"/>
        <pc:sldMasterMkLst>
          <pc:docMk/>
          <pc:sldMasterMk cId="1124287767" sldId="2147483648"/>
        </pc:sldMasterMkLst>
        <pc:sldLayoutChg chg="add del">
          <pc:chgData name="Alex Drenea" userId="ce31b3b0-d50b-419c-bff1-98e4c71466e7" providerId="ADAL" clId="{19008114-AD00-4C5B-A4A0-D5FF7CB68A82}" dt="2022-10-04T15:43:58.763" v="2" actId="47"/>
          <pc:sldLayoutMkLst>
            <pc:docMk/>
            <pc:sldMasterMk cId="1124287767" sldId="2147483648"/>
            <pc:sldLayoutMk cId="271027413" sldId="2147483660"/>
          </pc:sldLayoutMkLst>
        </pc:sldLayoutChg>
        <pc:sldLayoutChg chg="modSp mod">
          <pc:chgData name="Alex Drenea" userId="ce31b3b0-d50b-419c-bff1-98e4c71466e7" providerId="ADAL" clId="{19008114-AD00-4C5B-A4A0-D5FF7CB68A82}" dt="2022-10-04T16:01:00.853" v="408" actId="1076"/>
          <pc:sldLayoutMkLst>
            <pc:docMk/>
            <pc:sldMasterMk cId="1124287767" sldId="2147483648"/>
            <pc:sldLayoutMk cId="3369596203" sldId="2147483662"/>
          </pc:sldLayoutMkLst>
          <pc:spChg chg="mod">
            <ac:chgData name="Alex Drenea" userId="ce31b3b0-d50b-419c-bff1-98e4c71466e7" providerId="ADAL" clId="{19008114-AD00-4C5B-A4A0-D5FF7CB68A82}" dt="2022-10-04T16:01:00.853" v="408" actId="1076"/>
            <ac:spMkLst>
              <pc:docMk/>
              <pc:sldMasterMk cId="1124287767" sldId="2147483648"/>
              <pc:sldLayoutMk cId="3369596203" sldId="2147483662"/>
              <ac:spMk id="2" creationId="{00000000-0000-0000-0000-000000000000}"/>
            </ac:spMkLst>
          </pc:spChg>
        </pc:sldLayoutChg>
        <pc:sldLayoutChg chg="modSp add mod">
          <pc:chgData name="Alex Drenea" userId="ce31b3b0-d50b-419c-bff1-98e4c71466e7" providerId="ADAL" clId="{19008114-AD00-4C5B-A4A0-D5FF7CB68A82}" dt="2022-10-04T16:00:50.453" v="402" actId="1076"/>
          <pc:sldLayoutMkLst>
            <pc:docMk/>
            <pc:sldMasterMk cId="1124287767" sldId="2147483648"/>
            <pc:sldLayoutMk cId="330010236" sldId="2147483663"/>
          </pc:sldLayoutMkLst>
          <pc:spChg chg="mod">
            <ac:chgData name="Alex Drenea" userId="ce31b3b0-d50b-419c-bff1-98e4c71466e7" providerId="ADAL" clId="{19008114-AD00-4C5B-A4A0-D5FF7CB68A82}" dt="2022-10-04T16:00:50.453" v="402" actId="1076"/>
            <ac:spMkLst>
              <pc:docMk/>
              <pc:sldMasterMk cId="1124287767" sldId="2147483648"/>
              <pc:sldLayoutMk cId="330010236" sldId="2147483663"/>
              <ac:spMk id="2" creationId="{00000000-0000-0000-0000-000000000000}"/>
            </ac:spMkLst>
          </pc:spChg>
          <pc:spChg chg="mod">
            <ac:chgData name="Alex Drenea" userId="ce31b3b0-d50b-419c-bff1-98e4c71466e7" providerId="ADAL" clId="{19008114-AD00-4C5B-A4A0-D5FF7CB68A82}" dt="2022-10-04T16:00:19.221" v="399" actId="14100"/>
            <ac:spMkLst>
              <pc:docMk/>
              <pc:sldMasterMk cId="1124287767" sldId="2147483648"/>
              <pc:sldLayoutMk cId="330010236" sldId="2147483663"/>
              <ac:spMk id="9" creationId="{F512EAEC-E610-FB6B-DC87-D3A6BE54E0F4}"/>
            </ac:spMkLst>
          </pc:spChg>
        </pc:sldLayoutChg>
        <pc:sldLayoutChg chg="modSp add mod">
          <pc:chgData name="Alex Drenea" userId="ce31b3b0-d50b-419c-bff1-98e4c71466e7" providerId="ADAL" clId="{19008114-AD00-4C5B-A4A0-D5FF7CB68A82}" dt="2022-10-04T16:20:41.488" v="978" actId="1076"/>
          <pc:sldLayoutMkLst>
            <pc:docMk/>
            <pc:sldMasterMk cId="1124287767" sldId="2147483648"/>
            <pc:sldLayoutMk cId="2457871885" sldId="2147483664"/>
          </pc:sldLayoutMkLst>
          <pc:spChg chg="mod ord">
            <ac:chgData name="Alex Drenea" userId="ce31b3b0-d50b-419c-bff1-98e4c71466e7" providerId="ADAL" clId="{19008114-AD00-4C5B-A4A0-D5FF7CB68A82}" dt="2022-10-04T16:20:41.488" v="978" actId="1076"/>
            <ac:spMkLst>
              <pc:docMk/>
              <pc:sldMasterMk cId="1124287767" sldId="2147483648"/>
              <pc:sldLayoutMk cId="2457871885" sldId="2147483664"/>
              <ac:spMk id="2" creationId="{00000000-0000-0000-0000-000000000000}"/>
            </ac:spMkLst>
          </pc:spChg>
          <pc:spChg chg="mod">
            <ac:chgData name="Alex Drenea" userId="ce31b3b0-d50b-419c-bff1-98e4c71466e7" providerId="ADAL" clId="{19008114-AD00-4C5B-A4A0-D5FF7CB68A82}" dt="2022-10-04T16:20:13.536" v="970" actId="1076"/>
            <ac:spMkLst>
              <pc:docMk/>
              <pc:sldMasterMk cId="1124287767" sldId="2147483648"/>
              <pc:sldLayoutMk cId="2457871885" sldId="2147483664"/>
              <ac:spMk id="3" creationId="{9B322A1A-0ED4-6578-CBA1-082166B0CB5B}"/>
            </ac:spMkLst>
          </pc:spChg>
          <pc:spChg chg="mod">
            <ac:chgData name="Alex Drenea" userId="ce31b3b0-d50b-419c-bff1-98e4c71466e7" providerId="ADAL" clId="{19008114-AD00-4C5B-A4A0-D5FF7CB68A82}" dt="2022-10-04T16:20:37.238" v="977" actId="14100"/>
            <ac:spMkLst>
              <pc:docMk/>
              <pc:sldMasterMk cId="1124287767" sldId="2147483648"/>
              <pc:sldLayoutMk cId="2457871885" sldId="2147483664"/>
              <ac:spMk id="9" creationId="{F512EAEC-E610-FB6B-DC87-D3A6BE54E0F4}"/>
            </ac:spMkLst>
          </pc:spChg>
        </pc:sldLayoutChg>
      </pc:sldMasterChg>
    </pc:docChg>
  </pc:docChgLst>
  <pc:docChgLst>
    <pc:chgData name="Alex Drenea" userId="ce31b3b0-d50b-419c-bff1-98e4c71466e7" providerId="ADAL" clId="{1274A083-A475-4071-9F30-8DE04FFBAEEC}"/>
    <pc:docChg chg="custSel modSld">
      <pc:chgData name="Alex Drenea" userId="ce31b3b0-d50b-419c-bff1-98e4c71466e7" providerId="ADAL" clId="{1274A083-A475-4071-9F30-8DE04FFBAEEC}" dt="2023-11-24T20:08:37.964" v="5" actId="1076"/>
      <pc:docMkLst>
        <pc:docMk/>
      </pc:docMkLst>
      <pc:sldChg chg="addSp delSp modSp mod">
        <pc:chgData name="Alex Drenea" userId="ce31b3b0-d50b-419c-bff1-98e4c71466e7" providerId="ADAL" clId="{1274A083-A475-4071-9F30-8DE04FFBAEEC}" dt="2023-11-24T20:08:37.964" v="5" actId="1076"/>
        <pc:sldMkLst>
          <pc:docMk/>
          <pc:sldMk cId="696600839" sldId="2076136115"/>
        </pc:sldMkLst>
        <pc:grpChg chg="del">
          <ac:chgData name="Alex Drenea" userId="ce31b3b0-d50b-419c-bff1-98e4c71466e7" providerId="ADAL" clId="{1274A083-A475-4071-9F30-8DE04FFBAEEC}" dt="2023-11-24T20:08:26.260" v="0" actId="478"/>
          <ac:grpSpMkLst>
            <pc:docMk/>
            <pc:sldMk cId="696600839" sldId="2076136115"/>
            <ac:grpSpMk id="8" creationId="{1617A2F2-2857-1940-3F23-BF329057346F}"/>
          </ac:grpSpMkLst>
        </pc:grpChg>
        <pc:picChg chg="add mod">
          <ac:chgData name="Alex Drenea" userId="ce31b3b0-d50b-419c-bff1-98e4c71466e7" providerId="ADAL" clId="{1274A083-A475-4071-9F30-8DE04FFBAEEC}" dt="2023-11-24T20:08:37.964" v="5" actId="1076"/>
          <ac:picMkLst>
            <pc:docMk/>
            <pc:sldMk cId="696600839" sldId="2076136115"/>
            <ac:picMk id="3" creationId="{94D79A28-94F8-3CD5-7C30-5BD000337838}"/>
          </ac:picMkLst>
        </pc:picChg>
      </pc:sldChg>
    </pc:docChg>
  </pc:docChgLst>
  <pc:docChgLst>
    <pc:chgData name="Alex Drenea" userId="ce31b3b0-d50b-419c-bff1-98e4c71466e7" providerId="ADAL" clId="{F445341E-DC0C-4C3F-82FA-AAE225904796}"/>
    <pc:docChg chg="undo custSel addSld modSld sldOrd">
      <pc:chgData name="Alex Drenea" userId="ce31b3b0-d50b-419c-bff1-98e4c71466e7" providerId="ADAL" clId="{F445341E-DC0C-4C3F-82FA-AAE225904796}" dt="2023-10-17T16:38:51.499" v="53"/>
      <pc:docMkLst>
        <pc:docMk/>
      </pc:docMkLst>
      <pc:sldChg chg="mod modShow">
        <pc:chgData name="Alex Drenea" userId="ce31b3b0-d50b-419c-bff1-98e4c71466e7" providerId="ADAL" clId="{F445341E-DC0C-4C3F-82FA-AAE225904796}" dt="2023-10-06T18:35:37.797" v="10" actId="729"/>
        <pc:sldMkLst>
          <pc:docMk/>
          <pc:sldMk cId="1654733167" sldId="259"/>
        </pc:sldMkLst>
      </pc:sldChg>
      <pc:sldChg chg="ord">
        <pc:chgData name="Alex Drenea" userId="ce31b3b0-d50b-419c-bff1-98e4c71466e7" providerId="ADAL" clId="{F445341E-DC0C-4C3F-82FA-AAE225904796}" dt="2023-10-06T18:36:16.702" v="12"/>
        <pc:sldMkLst>
          <pc:docMk/>
          <pc:sldMk cId="309454007" sldId="2076136066"/>
        </pc:sldMkLst>
      </pc:sldChg>
      <pc:sldChg chg="addSp delSp modSp mod delAnim modAnim">
        <pc:chgData name="Alex Drenea" userId="ce31b3b0-d50b-419c-bff1-98e4c71466e7" providerId="ADAL" clId="{F445341E-DC0C-4C3F-82FA-AAE225904796}" dt="2023-10-17T16:36:54.663" v="46" actId="478"/>
        <pc:sldMkLst>
          <pc:docMk/>
          <pc:sldMk cId="3572691291" sldId="2076136083"/>
        </pc:sldMkLst>
        <pc:spChg chg="mod">
          <ac:chgData name="Alex Drenea" userId="ce31b3b0-d50b-419c-bff1-98e4c71466e7" providerId="ADAL" clId="{F445341E-DC0C-4C3F-82FA-AAE225904796}" dt="2023-10-17T16:33:27.083" v="35" actId="207"/>
          <ac:spMkLst>
            <pc:docMk/>
            <pc:sldMk cId="3572691291" sldId="2076136083"/>
            <ac:spMk id="6" creationId="{44EF996F-F812-27CC-6F55-1060F6461E78}"/>
          </ac:spMkLst>
        </pc:spChg>
        <pc:grpChg chg="add del mod">
          <ac:chgData name="Alex Drenea" userId="ce31b3b0-d50b-419c-bff1-98e4c71466e7" providerId="ADAL" clId="{F445341E-DC0C-4C3F-82FA-AAE225904796}" dt="2023-10-17T16:36:54.663" v="46" actId="478"/>
          <ac:grpSpMkLst>
            <pc:docMk/>
            <pc:sldMk cId="3572691291" sldId="2076136083"/>
            <ac:grpSpMk id="5" creationId="{2D60E6E1-83B9-DCC8-1E20-5122AEB17D00}"/>
          </ac:grpSpMkLst>
        </pc:grpChg>
        <pc:picChg chg="add del mod">
          <ac:chgData name="Alex Drenea" userId="ce31b3b0-d50b-419c-bff1-98e4c71466e7" providerId="ADAL" clId="{F445341E-DC0C-4C3F-82FA-AAE225904796}" dt="2023-10-17T16:32:06.175" v="17"/>
          <ac:picMkLst>
            <pc:docMk/>
            <pc:sldMk cId="3572691291" sldId="2076136083"/>
            <ac:picMk id="2" creationId="{32E84CA5-F254-6119-D569-0F8E9708E8DD}"/>
          </ac:picMkLst>
        </pc:picChg>
        <pc:picChg chg="add del mod">
          <ac:chgData name="Alex Drenea" userId="ce31b3b0-d50b-419c-bff1-98e4c71466e7" providerId="ADAL" clId="{F445341E-DC0C-4C3F-82FA-AAE225904796}" dt="2023-10-17T16:32:11.976" v="19"/>
          <ac:picMkLst>
            <pc:docMk/>
            <pc:sldMk cId="3572691291" sldId="2076136083"/>
            <ac:picMk id="3" creationId="{80C3C9CA-3609-053A-E7D2-0AB97D71D86A}"/>
          </ac:picMkLst>
        </pc:picChg>
        <pc:picChg chg="add del mod">
          <ac:chgData name="Alex Drenea" userId="ce31b3b0-d50b-419c-bff1-98e4c71466e7" providerId="ADAL" clId="{F445341E-DC0C-4C3F-82FA-AAE225904796}" dt="2023-10-17T16:32:20.493" v="21"/>
          <ac:picMkLst>
            <pc:docMk/>
            <pc:sldMk cId="3572691291" sldId="2076136083"/>
            <ac:picMk id="4" creationId="{7BD64DD8-DF60-EFB2-0D71-A06BB1B6C819}"/>
          </ac:picMkLst>
        </pc:picChg>
        <pc:picChg chg="mod">
          <ac:chgData name="Alex Drenea" userId="ce31b3b0-d50b-419c-bff1-98e4c71466e7" providerId="ADAL" clId="{F445341E-DC0C-4C3F-82FA-AAE225904796}" dt="2023-10-17T16:33:15.817" v="33"/>
          <ac:picMkLst>
            <pc:docMk/>
            <pc:sldMk cId="3572691291" sldId="2076136083"/>
            <ac:picMk id="7" creationId="{31723AFB-121B-8B5E-8A8D-DBFD3FE9A40E}"/>
          </ac:picMkLst>
        </pc:picChg>
      </pc:sldChg>
      <pc:sldChg chg="modSp mod">
        <pc:chgData name="Alex Drenea" userId="ce31b3b0-d50b-419c-bff1-98e4c71466e7" providerId="ADAL" clId="{F445341E-DC0C-4C3F-82FA-AAE225904796}" dt="2023-10-06T18:34:44.559" v="9" actId="1076"/>
        <pc:sldMkLst>
          <pc:docMk/>
          <pc:sldMk cId="1435478343" sldId="2076136094"/>
        </pc:sldMkLst>
        <pc:spChg chg="mod">
          <ac:chgData name="Alex Drenea" userId="ce31b3b0-d50b-419c-bff1-98e4c71466e7" providerId="ADAL" clId="{F445341E-DC0C-4C3F-82FA-AAE225904796}" dt="2023-10-06T18:34:43.227" v="6" actId="1076"/>
          <ac:spMkLst>
            <pc:docMk/>
            <pc:sldMk cId="1435478343" sldId="2076136094"/>
            <ac:spMk id="12" creationId="{ED4A62B2-0C9B-3A6D-2A8F-6844AD0C34A1}"/>
          </ac:spMkLst>
        </pc:spChg>
        <pc:spChg chg="mod">
          <ac:chgData name="Alex Drenea" userId="ce31b3b0-d50b-419c-bff1-98e4c71466e7" providerId="ADAL" clId="{F445341E-DC0C-4C3F-82FA-AAE225904796}" dt="2023-10-06T18:34:43.478" v="7" actId="1076"/>
          <ac:spMkLst>
            <pc:docMk/>
            <pc:sldMk cId="1435478343" sldId="2076136094"/>
            <ac:spMk id="18" creationId="{C9171CB3-A3A8-CCEA-65C0-86B445B7BEFF}"/>
          </ac:spMkLst>
        </pc:spChg>
        <pc:picChg chg="mod">
          <ac:chgData name="Alex Drenea" userId="ce31b3b0-d50b-419c-bff1-98e4c71466e7" providerId="ADAL" clId="{F445341E-DC0C-4C3F-82FA-AAE225904796}" dt="2023-10-06T18:34:44.559" v="9" actId="1076"/>
          <ac:picMkLst>
            <pc:docMk/>
            <pc:sldMk cId="1435478343" sldId="2076136094"/>
            <ac:picMk id="3" creationId="{E33D3895-3A15-4567-AF25-92B4A52856D6}"/>
          </ac:picMkLst>
        </pc:picChg>
      </pc:sldChg>
      <pc:sldChg chg="modSp mod">
        <pc:chgData name="Alex Drenea" userId="ce31b3b0-d50b-419c-bff1-98e4c71466e7" providerId="ADAL" clId="{F445341E-DC0C-4C3F-82FA-AAE225904796}" dt="2023-10-11T13:09:38.448" v="15" actId="20577"/>
        <pc:sldMkLst>
          <pc:docMk/>
          <pc:sldMk cId="1282615144" sldId="2076136098"/>
        </pc:sldMkLst>
        <pc:spChg chg="mod">
          <ac:chgData name="Alex Drenea" userId="ce31b3b0-d50b-419c-bff1-98e4c71466e7" providerId="ADAL" clId="{F445341E-DC0C-4C3F-82FA-AAE225904796}" dt="2023-10-11T13:09:38.448" v="15" actId="20577"/>
          <ac:spMkLst>
            <pc:docMk/>
            <pc:sldMk cId="1282615144" sldId="2076136098"/>
            <ac:spMk id="3" creationId="{F49C0E73-EBE3-4DC9-4399-CA5C6606FDA7}"/>
          </ac:spMkLst>
        </pc:spChg>
      </pc:sldChg>
      <pc:sldChg chg="ord">
        <pc:chgData name="Alex Drenea" userId="ce31b3b0-d50b-419c-bff1-98e4c71466e7" providerId="ADAL" clId="{F445341E-DC0C-4C3F-82FA-AAE225904796}" dt="2023-10-17T16:38:51.499" v="53"/>
        <pc:sldMkLst>
          <pc:docMk/>
          <pc:sldMk cId="378613544" sldId="2076136102"/>
        </pc:sldMkLst>
      </pc:sldChg>
      <pc:sldChg chg="modSp mod">
        <pc:chgData name="Alex Drenea" userId="ce31b3b0-d50b-419c-bff1-98e4c71466e7" providerId="ADAL" clId="{F445341E-DC0C-4C3F-82FA-AAE225904796}" dt="2023-10-17T16:38:38.739" v="51" actId="20577"/>
        <pc:sldMkLst>
          <pc:docMk/>
          <pc:sldMk cId="1463730493" sldId="2076136111"/>
        </pc:sldMkLst>
        <pc:spChg chg="mod">
          <ac:chgData name="Alex Drenea" userId="ce31b3b0-d50b-419c-bff1-98e4c71466e7" providerId="ADAL" clId="{F445341E-DC0C-4C3F-82FA-AAE225904796}" dt="2023-10-17T16:38:38.739" v="51" actId="20577"/>
          <ac:spMkLst>
            <pc:docMk/>
            <pc:sldMk cId="1463730493" sldId="2076136111"/>
            <ac:spMk id="3" creationId="{E98063D7-F1E1-C700-616D-0ED57A5DE437}"/>
          </ac:spMkLst>
        </pc:spChg>
      </pc:sldChg>
      <pc:sldChg chg="addSp delSp modSp new mod modClrScheme chgLayout">
        <pc:chgData name="Alex Drenea" userId="ce31b3b0-d50b-419c-bff1-98e4c71466e7" providerId="ADAL" clId="{F445341E-DC0C-4C3F-82FA-AAE225904796}" dt="2023-10-17T16:33:12.256" v="32" actId="164"/>
        <pc:sldMkLst>
          <pc:docMk/>
          <pc:sldMk cId="696600839" sldId="2076136115"/>
        </pc:sldMkLst>
        <pc:spChg chg="add del mod ord">
          <ac:chgData name="Alex Drenea" userId="ce31b3b0-d50b-419c-bff1-98e4c71466e7" providerId="ADAL" clId="{F445341E-DC0C-4C3F-82FA-AAE225904796}" dt="2023-10-17T16:32:34.663" v="25" actId="700"/>
          <ac:spMkLst>
            <pc:docMk/>
            <pc:sldMk cId="696600839" sldId="2076136115"/>
            <ac:spMk id="2" creationId="{9601245E-1B36-D7D2-1793-230EF77C330D}"/>
          </ac:spMkLst>
        </pc:spChg>
        <pc:spChg chg="add del mod ord">
          <ac:chgData name="Alex Drenea" userId="ce31b3b0-d50b-419c-bff1-98e4c71466e7" providerId="ADAL" clId="{F445341E-DC0C-4C3F-82FA-AAE225904796}" dt="2023-10-17T16:32:34.663" v="25" actId="700"/>
          <ac:spMkLst>
            <pc:docMk/>
            <pc:sldMk cId="696600839" sldId="2076136115"/>
            <ac:spMk id="3" creationId="{A1D5C554-AA01-BFDB-D583-33569AD77AD0}"/>
          </ac:spMkLst>
        </pc:spChg>
        <pc:spChg chg="add del mod ord">
          <ac:chgData name="Alex Drenea" userId="ce31b3b0-d50b-419c-bff1-98e4c71466e7" providerId="ADAL" clId="{F445341E-DC0C-4C3F-82FA-AAE225904796}" dt="2023-10-17T16:32:30.221" v="24" actId="700"/>
          <ac:spMkLst>
            <pc:docMk/>
            <pc:sldMk cId="696600839" sldId="2076136115"/>
            <ac:spMk id="4" creationId="{E63D7345-AC43-43A7-2461-414642CE0C05}"/>
          </ac:spMkLst>
        </pc:spChg>
        <pc:spChg chg="add del mod ord">
          <ac:chgData name="Alex Drenea" userId="ce31b3b0-d50b-419c-bff1-98e4c71466e7" providerId="ADAL" clId="{F445341E-DC0C-4C3F-82FA-AAE225904796}" dt="2023-10-17T16:32:30.221" v="24" actId="700"/>
          <ac:spMkLst>
            <pc:docMk/>
            <pc:sldMk cId="696600839" sldId="2076136115"/>
            <ac:spMk id="5" creationId="{733FAB07-1A56-505D-5130-EE2A3D47B0AC}"/>
          </ac:spMkLst>
        </pc:spChg>
        <pc:spChg chg="add mod ord">
          <ac:chgData name="Alex Drenea" userId="ce31b3b0-d50b-419c-bff1-98e4c71466e7" providerId="ADAL" clId="{F445341E-DC0C-4C3F-82FA-AAE225904796}" dt="2023-10-17T16:33:08.633" v="31" actId="167"/>
          <ac:spMkLst>
            <pc:docMk/>
            <pc:sldMk cId="696600839" sldId="2076136115"/>
            <ac:spMk id="7" creationId="{D4406B78-6B78-0529-3CEB-6811759357CE}"/>
          </ac:spMkLst>
        </pc:spChg>
        <pc:grpChg chg="add">
          <ac:chgData name="Alex Drenea" userId="ce31b3b0-d50b-419c-bff1-98e4c71466e7" providerId="ADAL" clId="{F445341E-DC0C-4C3F-82FA-AAE225904796}" dt="2023-10-17T16:33:12.256" v="32" actId="164"/>
          <ac:grpSpMkLst>
            <pc:docMk/>
            <pc:sldMk cId="696600839" sldId="2076136115"/>
            <ac:grpSpMk id="8" creationId="{1617A2F2-2857-1940-3F23-BF329057346F}"/>
          </ac:grpSpMkLst>
        </pc:grpChg>
        <pc:picChg chg="add mod">
          <ac:chgData name="Alex Drenea" userId="ce31b3b0-d50b-419c-bff1-98e4c71466e7" providerId="ADAL" clId="{F445341E-DC0C-4C3F-82FA-AAE225904796}" dt="2023-10-17T16:32:35.427" v="26"/>
          <ac:picMkLst>
            <pc:docMk/>
            <pc:sldMk cId="696600839" sldId="2076136115"/>
            <ac:picMk id="6" creationId="{70452DBA-DD56-9CA5-FF30-169195F2C9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57183-87CF-4D6A-87A9-85B9B752CC0D}" type="datetimeFigureOut">
              <a:rPr lang="en-CA" smtClean="0"/>
              <a:t>2023-11-30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FF0F-DB77-4898-A320-30720D9A6EF5}" type="slidenum">
              <a:rPr lang="en-CA" smtClean="0"/>
              <a:t>‹#›</a:t>
            </a:fld>
            <a:endParaRPr lang="en-CA"/>
          </a:p>
        </p:txBody>
      </p:sp>
    </p:spTree>
    <p:extLst>
      <p:ext uri="{BB962C8B-B14F-4D97-AF65-F5344CB8AC3E}">
        <p14:creationId xmlns:p14="http://schemas.microsoft.com/office/powerpoint/2010/main" val="105095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osmos-db/change-fe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cosmos-db/synapse-link"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azure/cosmos-db/synapse-link"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A77BDA-FBB7-4135-98A2-1B4C4DD2F819}" type="slidenum">
              <a:rPr lang="en-CA" smtClean="0"/>
              <a:t>1</a:t>
            </a:fld>
            <a:endParaRPr lang="en-CA"/>
          </a:p>
        </p:txBody>
      </p:sp>
    </p:spTree>
    <p:extLst>
      <p:ext uri="{BB962C8B-B14F-4D97-AF65-F5344CB8AC3E}">
        <p14:creationId xmlns:p14="http://schemas.microsoft.com/office/powerpoint/2010/main" val="2292721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15</a:t>
            </a:fld>
            <a:endParaRPr lang="en-CA"/>
          </a:p>
        </p:txBody>
      </p:sp>
    </p:spTree>
    <p:extLst>
      <p:ext uri="{BB962C8B-B14F-4D97-AF65-F5344CB8AC3E}">
        <p14:creationId xmlns:p14="http://schemas.microsoft.com/office/powerpoint/2010/main" val="1354520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CA" dirty="0">
                <a:solidFill>
                  <a:schemeClr val="accent6"/>
                </a:solidFill>
              </a:rPr>
              <a:t>- There are tons of options to configure the bindings (won’t get into all the details)</a:t>
            </a:r>
          </a:p>
          <a:p>
            <a:pPr lvl="1"/>
            <a:r>
              <a:rPr lang="en-CA" dirty="0">
                <a:solidFill>
                  <a:schemeClr val="accent6"/>
                </a:solidFill>
              </a:rPr>
              <a:t>- Make sure you use the latest Functions Binding Bundle (4.x) </a:t>
            </a:r>
          </a:p>
          <a:p>
            <a:pPr marL="628650" lvl="1" indent="-171450">
              <a:buFontTx/>
              <a:buChar char="-"/>
            </a:pPr>
            <a:r>
              <a:rPr lang="en-CA" dirty="0">
                <a:solidFill>
                  <a:schemeClr val="accent6"/>
                </a:solidFill>
              </a:rPr>
              <a:t>Removes the need to write the (little boilerplate) code you had to write</a:t>
            </a:r>
          </a:p>
          <a:p>
            <a:pPr marL="628650" lvl="1" indent="-171450">
              <a:buFontTx/>
              <a:buChar char="-"/>
            </a:pPr>
            <a:r>
              <a:rPr lang="en-CA" dirty="0">
                <a:solidFill>
                  <a:schemeClr val="accent6"/>
                </a:solidFill>
              </a:rPr>
              <a:t>Take advantage of functions’ elasticity.</a:t>
            </a:r>
          </a:p>
          <a:p>
            <a:pPr marL="628650" lvl="1" indent="-171450">
              <a:buFontTx/>
              <a:buChar char="-"/>
            </a:pPr>
            <a:r>
              <a:rPr lang="en-CA" dirty="0">
                <a:solidFill>
                  <a:schemeClr val="accent6"/>
                </a:solidFill>
              </a:rPr>
              <a:t>Demo Time</a:t>
            </a:r>
          </a:p>
          <a:p>
            <a:pPr marL="1085850" lvl="2" indent="-171450">
              <a:buFontTx/>
              <a:buChar char="-"/>
            </a:pPr>
            <a:r>
              <a:rPr lang="en-CA" dirty="0">
                <a:solidFill>
                  <a:schemeClr val="accent6"/>
                </a:solidFill>
              </a:rPr>
              <a:t>Replicate our “API” in a Function.</a:t>
            </a:r>
          </a:p>
          <a:p>
            <a:pPr marL="1085850" lvl="2" indent="-171450">
              <a:buFontTx/>
              <a:buChar char="-"/>
            </a:pPr>
            <a:endParaRPr lang="en-CA" dirty="0">
              <a:solidFill>
                <a:schemeClr val="accent6"/>
              </a:solidFill>
            </a:endParaRPr>
          </a:p>
          <a:p>
            <a:pPr marL="1085850" lvl="2" indent="-171450">
              <a:buFontTx/>
              <a:buChar char="-"/>
            </a:pPr>
            <a:endParaRPr lang="en-CA" dirty="0">
              <a:solidFill>
                <a:schemeClr val="accent6"/>
              </a:solidFill>
            </a:endParaRPr>
          </a:p>
          <a:p>
            <a:pPr marL="628650" lvl="1" indent="-171450">
              <a:buFontTx/>
              <a:buChar char="-"/>
            </a:pPr>
            <a:r>
              <a:rPr lang="en-CA" dirty="0">
                <a:solidFill>
                  <a:schemeClr val="accent6"/>
                </a:solidFill>
              </a:rPr>
              <a:t>https://learn.microsoft.com/en-us/azure/azure-functions/functions-bindings-cosmosdb-v2-input</a:t>
            </a:r>
          </a:p>
        </p:txBody>
      </p:sp>
      <p:sp>
        <p:nvSpPr>
          <p:cNvPr id="4" name="Slide Number Placeholder 3"/>
          <p:cNvSpPr>
            <a:spLocks noGrp="1"/>
          </p:cNvSpPr>
          <p:nvPr>
            <p:ph type="sldNum" sz="quarter" idx="5"/>
          </p:nvPr>
        </p:nvSpPr>
        <p:spPr/>
        <p:txBody>
          <a:bodyPr/>
          <a:lstStyle/>
          <a:p>
            <a:fld id="{BE74FF0F-DB77-4898-A320-30720D9A6EF5}" type="slidenum">
              <a:rPr lang="en-CA" smtClean="0"/>
              <a:t>16</a:t>
            </a:fld>
            <a:endParaRPr lang="en-CA"/>
          </a:p>
        </p:txBody>
      </p:sp>
    </p:spTree>
    <p:extLst>
      <p:ext uri="{BB962C8B-B14F-4D97-AF65-F5344CB8AC3E}">
        <p14:creationId xmlns:p14="http://schemas.microsoft.com/office/powerpoint/2010/main" val="1336133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CA" dirty="0">
                <a:solidFill>
                  <a:schemeClr val="accent6"/>
                </a:solidFill>
              </a:rPr>
              <a:t>https://aka.ms/cosmos-native-rbac</a:t>
            </a:r>
          </a:p>
        </p:txBody>
      </p:sp>
      <p:sp>
        <p:nvSpPr>
          <p:cNvPr id="4" name="Slide Number Placeholder 3"/>
          <p:cNvSpPr>
            <a:spLocks noGrp="1"/>
          </p:cNvSpPr>
          <p:nvPr>
            <p:ph type="sldNum" sz="quarter" idx="5"/>
          </p:nvPr>
        </p:nvSpPr>
        <p:spPr/>
        <p:txBody>
          <a:bodyPr/>
          <a:lstStyle/>
          <a:p>
            <a:fld id="{BE74FF0F-DB77-4898-A320-30720D9A6EF5}" type="slidenum">
              <a:rPr lang="en-CA" smtClean="0"/>
              <a:t>17</a:t>
            </a:fld>
            <a:endParaRPr lang="en-CA"/>
          </a:p>
        </p:txBody>
      </p:sp>
    </p:spTree>
    <p:extLst>
      <p:ext uri="{BB962C8B-B14F-4D97-AF65-F5344CB8AC3E}">
        <p14:creationId xmlns:p14="http://schemas.microsoft.com/office/powerpoint/2010/main" val="20386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Working with the change feed support in Azure Cosmos DB | Microsoft Docs</a:t>
            </a:r>
            <a:endParaRPr lang="en-US" dirty="0"/>
          </a:p>
          <a:p>
            <a:endParaRPr lang="en-US" dirty="0"/>
          </a:p>
          <a:p>
            <a:r>
              <a:rPr lang="en-US" b="0" i="0" dirty="0">
                <a:solidFill>
                  <a:srgbClr val="171717"/>
                </a:solidFill>
                <a:effectLst/>
                <a:latin typeface="Segoe UI" panose="020B0502040204020203" pitchFamily="34" charset="0"/>
              </a:rPr>
              <a:t>Change feed in Azure Cosmos DB is a persistent record of changes to a container in the order they occur. Change feed support in Azure Cosmos DB works by listening to an Azure Cosmos container for any changes. It then outputs the sorted list of documents that were changed in the order in which they were modified. The persisted changes can be processed asynchronously and incrementally, and the output can be distributed across one or more consumers for parallel processing.</a:t>
            </a:r>
          </a:p>
          <a:p>
            <a:endParaRPr lang="en-CA" dirty="0"/>
          </a:p>
          <a:p>
            <a:r>
              <a:rPr lang="en-CA" dirty="0"/>
              <a:t>Why would we need it? Many use cases, from replay transactions if need be, to keep multiple containers in sync.</a:t>
            </a:r>
          </a:p>
          <a:p>
            <a:r>
              <a:rPr lang="en-CA" dirty="0"/>
              <a:t>Cosmos is as good as </a:t>
            </a:r>
            <a:r>
              <a:rPr lang="en-CA" dirty="0" err="1"/>
              <a:t>as</a:t>
            </a:r>
            <a:r>
              <a:rPr lang="en-CA" dirty="0"/>
              <a:t> fast as it’s data model and partition decisions. But you might not have a good partition key for all use cases.</a:t>
            </a:r>
          </a:p>
          <a:p>
            <a:r>
              <a:rPr lang="en-CA" dirty="0"/>
              <a:t>Let’s take our example. For our fast writes, we dump all orders with an id partition key. That is useful for quick writing, but not as useful if I want to see all orders by a customer, or by a location.</a:t>
            </a:r>
          </a:p>
          <a:p>
            <a:r>
              <a:rPr lang="en-CA" dirty="0"/>
              <a:t>(Sure, </a:t>
            </a:r>
            <a:r>
              <a:rPr lang="en-CA" dirty="0" err="1"/>
              <a:t>customerId</a:t>
            </a:r>
            <a:r>
              <a:rPr lang="en-CA" dirty="0"/>
              <a:t> could potentially be a good primary partition key even for fast writes, but you still need locations), or even by product.</a:t>
            </a:r>
          </a:p>
          <a:p>
            <a:r>
              <a:rPr lang="en-CA" dirty="0"/>
              <a:t>Change Feed can be used to create a cloned container, off the hot path of inserts, that copies the data in another container with a different partition key, Storage is cheap so no concerns with data dup, since it’s rather immutable data so once written we don’t need to sync it ever again.</a:t>
            </a:r>
          </a:p>
          <a:p>
            <a:endParaRPr lang="en-CA" dirty="0"/>
          </a:p>
          <a:p>
            <a:r>
              <a:rPr lang="en-CA" dirty="0"/>
              <a:t>DEMO</a:t>
            </a:r>
          </a:p>
          <a:p>
            <a:endParaRPr lang="en-CA" dirty="0"/>
          </a:p>
        </p:txBody>
      </p:sp>
      <p:sp>
        <p:nvSpPr>
          <p:cNvPr id="4" name="Slide Number Placeholder 3"/>
          <p:cNvSpPr>
            <a:spLocks noGrp="1"/>
          </p:cNvSpPr>
          <p:nvPr>
            <p:ph type="sldNum" sz="quarter" idx="5"/>
          </p:nvPr>
        </p:nvSpPr>
        <p:spPr/>
        <p:txBody>
          <a:bodyPr/>
          <a:lstStyle/>
          <a:p>
            <a:fld id="{BE74FF0F-DB77-4898-A320-30720D9A6EF5}" type="slidenum">
              <a:rPr lang="en-CA" smtClean="0"/>
              <a:t>19</a:t>
            </a:fld>
            <a:endParaRPr lang="en-CA"/>
          </a:p>
        </p:txBody>
      </p:sp>
    </p:spTree>
    <p:extLst>
      <p:ext uri="{BB962C8B-B14F-4D97-AF65-F5344CB8AC3E}">
        <p14:creationId xmlns:p14="http://schemas.microsoft.com/office/powerpoint/2010/main" val="1323289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21</a:t>
            </a:fld>
            <a:endParaRPr lang="en-CA"/>
          </a:p>
        </p:txBody>
      </p:sp>
    </p:spTree>
    <p:extLst>
      <p:ext uri="{BB962C8B-B14F-4D97-AF65-F5344CB8AC3E}">
        <p14:creationId xmlns:p14="http://schemas.microsoft.com/office/powerpoint/2010/main" val="2321449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22</a:t>
            </a:fld>
            <a:endParaRPr lang="en-CA"/>
          </a:p>
        </p:txBody>
      </p:sp>
    </p:spTree>
    <p:extLst>
      <p:ext uri="{BB962C8B-B14F-4D97-AF65-F5344CB8AC3E}">
        <p14:creationId xmlns:p14="http://schemas.microsoft.com/office/powerpoint/2010/main" val="4158631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23</a:t>
            </a:fld>
            <a:endParaRPr lang="en-CA"/>
          </a:p>
        </p:txBody>
      </p:sp>
    </p:spTree>
    <p:extLst>
      <p:ext uri="{BB962C8B-B14F-4D97-AF65-F5344CB8AC3E}">
        <p14:creationId xmlns:p14="http://schemas.microsoft.com/office/powerpoint/2010/main" val="1049053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Synapse Link for Azure Cosmos DB, benefits, and when to use it | Microsoft Docs</a:t>
            </a:r>
            <a:endParaRPr lang="en-US" dirty="0"/>
          </a:p>
          <a:p>
            <a:endParaRPr lang="en-US" dirty="0"/>
          </a:p>
          <a:p>
            <a:endParaRPr lang="en-US" dirty="0"/>
          </a:p>
          <a:p>
            <a:r>
              <a:rPr lang="en-CA" b="0" i="0" u="none" strike="noStrike" dirty="0">
                <a:effectLst/>
                <a:latin typeface="Segoe UI" panose="020B0502040204020203" pitchFamily="34" charset="0"/>
                <a:hlinkClick r:id="rId4"/>
              </a:rPr>
              <a:t>Azure Synapse Link</a:t>
            </a:r>
            <a:r>
              <a:rPr lang="en-CA" b="0" i="0" dirty="0">
                <a:solidFill>
                  <a:srgbClr val="171717"/>
                </a:solidFill>
                <a:effectLst/>
                <a:latin typeface="Segoe UI" panose="020B0502040204020203" pitchFamily="34" charset="0"/>
              </a:rPr>
              <a:t> for Azure Cosmos DB is a cloud native hybrid transactional and analytical processing (HTAP) capability that enables you to run near real-time analytics over operational data. Synapse Link creates a tight seamless integration between Azure Cosmos DB and Azure Synapse Analytics.</a:t>
            </a:r>
            <a:endParaRPr lang="en-CA" dirty="0"/>
          </a:p>
        </p:txBody>
      </p:sp>
      <p:sp>
        <p:nvSpPr>
          <p:cNvPr id="4" name="Slide Number Placeholder 3"/>
          <p:cNvSpPr>
            <a:spLocks noGrp="1"/>
          </p:cNvSpPr>
          <p:nvPr>
            <p:ph type="sldNum" sz="quarter" idx="5"/>
          </p:nvPr>
        </p:nvSpPr>
        <p:spPr/>
        <p:txBody>
          <a:bodyPr/>
          <a:lstStyle/>
          <a:p>
            <a:fld id="{BE74FF0F-DB77-4898-A320-30720D9A6EF5}" type="slidenum">
              <a:rPr lang="en-CA" smtClean="0"/>
              <a:t>25</a:t>
            </a:fld>
            <a:endParaRPr lang="en-CA"/>
          </a:p>
        </p:txBody>
      </p:sp>
    </p:spTree>
    <p:extLst>
      <p:ext uri="{BB962C8B-B14F-4D97-AF65-F5344CB8AC3E}">
        <p14:creationId xmlns:p14="http://schemas.microsoft.com/office/powerpoint/2010/main" val="4272443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26</a:t>
            </a:fld>
            <a:endParaRPr lang="en-CA"/>
          </a:p>
        </p:txBody>
      </p:sp>
    </p:spTree>
    <p:extLst>
      <p:ext uri="{BB962C8B-B14F-4D97-AF65-F5344CB8AC3E}">
        <p14:creationId xmlns:p14="http://schemas.microsoft.com/office/powerpoint/2010/main" val="94531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A77BDA-FBB7-4135-98A2-1B4C4DD2F81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04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a:t>
            </a:r>
            <a:r>
              <a:rPr lang="en-CA" dirty="0" err="1"/>
              <a:t>CosmosDB</a:t>
            </a:r>
            <a:r>
              <a:rPr lang="en-CA" dirty="0"/>
              <a:t> – A </a:t>
            </a:r>
            <a:r>
              <a:rPr lang="en-CA"/>
              <a:t>Developer Database!!!</a:t>
            </a:r>
          </a:p>
        </p:txBody>
      </p:sp>
      <p:sp>
        <p:nvSpPr>
          <p:cNvPr id="4" name="Slide Number Placeholder 3"/>
          <p:cNvSpPr>
            <a:spLocks noGrp="1"/>
          </p:cNvSpPr>
          <p:nvPr>
            <p:ph type="sldNum" sz="quarter" idx="5"/>
          </p:nvPr>
        </p:nvSpPr>
        <p:spPr/>
        <p:txBody>
          <a:bodyPr/>
          <a:lstStyle/>
          <a:p>
            <a:fld id="{BE74FF0F-DB77-4898-A320-30720D9A6EF5}" type="slidenum">
              <a:rPr lang="en-CA" smtClean="0"/>
              <a:t>3</a:t>
            </a:fld>
            <a:endParaRPr lang="en-CA"/>
          </a:p>
        </p:txBody>
      </p:sp>
    </p:spTree>
    <p:extLst>
      <p:ext uri="{BB962C8B-B14F-4D97-AF65-F5344CB8AC3E}">
        <p14:creationId xmlns:p14="http://schemas.microsoft.com/office/powerpoint/2010/main" val="1263925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58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CA" dirty="0">
                <a:solidFill>
                  <a:schemeClr val="accent6"/>
                </a:solidFill>
              </a:rPr>
              <a:t>Natively integrates with many other Azure Services for seamless interoperability</a:t>
            </a:r>
          </a:p>
          <a:p>
            <a:pPr marL="628650" lvl="1" indent="-171450">
              <a:buFont typeface="Arial" panose="020B0604020202020204" pitchFamily="34" charset="0"/>
              <a:buChar char="•"/>
            </a:pPr>
            <a:r>
              <a:rPr lang="en-CA" dirty="0">
                <a:solidFill>
                  <a:schemeClr val="accent6"/>
                </a:solidFill>
              </a:rPr>
              <a:t>Logic App (Read, Write, Query)</a:t>
            </a:r>
          </a:p>
          <a:p>
            <a:pPr marL="628650" lvl="1" indent="-171450">
              <a:buFont typeface="Arial" panose="020B0604020202020204" pitchFamily="34" charset="0"/>
              <a:buChar char="•"/>
            </a:pPr>
            <a:r>
              <a:rPr lang="en-CA" dirty="0">
                <a:solidFill>
                  <a:schemeClr val="accent6"/>
                </a:solidFill>
              </a:rPr>
              <a:t>Function (Trigger, Read, Write)</a:t>
            </a:r>
          </a:p>
          <a:p>
            <a:pPr marL="628650" lvl="1" indent="-171450">
              <a:buFont typeface="Arial" panose="020B0604020202020204" pitchFamily="34" charset="0"/>
              <a:buChar char="•"/>
            </a:pPr>
            <a:r>
              <a:rPr lang="en-CA" dirty="0">
                <a:solidFill>
                  <a:schemeClr val="accent6"/>
                </a:solidFill>
              </a:rPr>
              <a:t>Search ( index)</a:t>
            </a:r>
          </a:p>
          <a:p>
            <a:pPr marL="628650" lvl="1" indent="-171450">
              <a:buFont typeface="Arial" panose="020B0604020202020204" pitchFamily="34" charset="0"/>
              <a:buChar char="•"/>
            </a:pPr>
            <a:r>
              <a:rPr lang="en-CA" dirty="0">
                <a:solidFill>
                  <a:schemeClr val="accent6"/>
                </a:solidFill>
              </a:rPr>
              <a:t>Azure Monitor (log analytics)</a:t>
            </a:r>
          </a:p>
          <a:p>
            <a:pPr marL="628650" lvl="1" indent="-171450">
              <a:buFont typeface="Arial" panose="020B0604020202020204" pitchFamily="34" charset="0"/>
              <a:buChar char="•"/>
            </a:pPr>
            <a:r>
              <a:rPr lang="en-CA" dirty="0">
                <a:solidFill>
                  <a:schemeClr val="accent6"/>
                </a:solidFill>
              </a:rPr>
              <a:t>Azure AD (identity + access)</a:t>
            </a:r>
          </a:p>
          <a:p>
            <a:pPr marL="628650" lvl="1" indent="-171450">
              <a:buFont typeface="Arial" panose="020B0604020202020204" pitchFamily="34" charset="0"/>
              <a:buChar char="•"/>
            </a:pPr>
            <a:r>
              <a:rPr lang="en-CA" dirty="0" err="1">
                <a:solidFill>
                  <a:schemeClr val="accent6"/>
                </a:solidFill>
              </a:rPr>
              <a:t>PowerBI</a:t>
            </a:r>
            <a:r>
              <a:rPr lang="en-CA" dirty="0">
                <a:solidFill>
                  <a:schemeClr val="accent6"/>
                </a:solidFill>
              </a:rPr>
              <a:t> (dataset)</a:t>
            </a:r>
          </a:p>
          <a:p>
            <a:pPr marL="628650" lvl="1" indent="-171450">
              <a:buFont typeface="Arial" panose="020B0604020202020204" pitchFamily="34" charset="0"/>
              <a:buChar char="•"/>
            </a:pPr>
            <a:r>
              <a:rPr lang="en-CA" dirty="0">
                <a:solidFill>
                  <a:schemeClr val="accent6"/>
                </a:solidFill>
              </a:rPr>
              <a:t>Synapse (export)</a:t>
            </a:r>
          </a:p>
          <a:p>
            <a:pPr marL="628650" lvl="1" indent="-171450">
              <a:buFont typeface="Arial" panose="020B0604020202020204" pitchFamily="34" charset="0"/>
              <a:buChar char="•"/>
            </a:pPr>
            <a:r>
              <a:rPr lang="en-CA" dirty="0" err="1">
                <a:solidFill>
                  <a:schemeClr val="accent6"/>
                </a:solidFill>
              </a:rPr>
              <a:t>Vnet</a:t>
            </a:r>
            <a:r>
              <a:rPr lang="en-CA" dirty="0">
                <a:solidFill>
                  <a:schemeClr val="accent6"/>
                </a:solidFill>
              </a:rPr>
              <a:t> + Private Endpoints</a:t>
            </a:r>
          </a:p>
          <a:p>
            <a:pPr marL="628650" lvl="1" indent="-171450">
              <a:buFont typeface="Arial" panose="020B0604020202020204" pitchFamily="34" charset="0"/>
              <a:buChar char="•"/>
            </a:pPr>
            <a:endParaRPr lang="en-CA" dirty="0">
              <a:solidFill>
                <a:schemeClr val="accent6"/>
              </a:solidFill>
            </a:endParaRPr>
          </a:p>
          <a:p>
            <a:pPr marL="628650" lvl="1" indent="-171450">
              <a:buFont typeface="Arial" panose="020B0604020202020204" pitchFamily="34" charset="0"/>
              <a:buChar char="•"/>
            </a:pPr>
            <a:endParaRPr lang="en-CA" dirty="0">
              <a:solidFill>
                <a:schemeClr val="accent6"/>
              </a:solidFill>
            </a:endParaRPr>
          </a:p>
          <a:p>
            <a:pPr marL="457200" lvl="1" indent="0">
              <a:buFont typeface="Arial" panose="020B0604020202020204" pitchFamily="34" charset="0"/>
              <a:buNone/>
            </a:pPr>
            <a:r>
              <a:rPr lang="en-CA" dirty="0">
                <a:solidFill>
                  <a:schemeClr val="accent6"/>
                </a:solidFill>
              </a:rPr>
              <a:t>Add Kafka and Spark connectors</a:t>
            </a:r>
          </a:p>
          <a:p>
            <a:pPr lvl="1"/>
            <a:r>
              <a:rPr lang="en-CA" dirty="0">
                <a:solidFill>
                  <a:schemeClr val="accent6"/>
                </a:solidFill>
              </a:rPr>
              <a:t>https://learn.microsoft.com/en-us/azure/cosmos-db/nosql/sdk-java-spark-v3</a:t>
            </a:r>
          </a:p>
          <a:p>
            <a:pPr lvl="1"/>
            <a:endParaRPr lang="en-CA" dirty="0">
              <a:solidFill>
                <a:schemeClr val="accent6"/>
              </a:solidFill>
            </a:endParaRPr>
          </a:p>
        </p:txBody>
      </p:sp>
      <p:sp>
        <p:nvSpPr>
          <p:cNvPr id="4" name="Slide Number Placeholder 3"/>
          <p:cNvSpPr>
            <a:spLocks noGrp="1"/>
          </p:cNvSpPr>
          <p:nvPr>
            <p:ph type="sldNum" sz="quarter" idx="5"/>
          </p:nvPr>
        </p:nvSpPr>
        <p:spPr/>
        <p:txBody>
          <a:bodyPr/>
          <a:lstStyle/>
          <a:p>
            <a:fld id="{BE74FF0F-DB77-4898-A320-30720D9A6EF5}" type="slidenum">
              <a:rPr lang="en-CA" smtClean="0"/>
              <a:t>5</a:t>
            </a:fld>
            <a:endParaRPr lang="en-CA"/>
          </a:p>
        </p:txBody>
      </p:sp>
    </p:spTree>
    <p:extLst>
      <p:ext uri="{BB962C8B-B14F-4D97-AF65-F5344CB8AC3E}">
        <p14:creationId xmlns:p14="http://schemas.microsoft.com/office/powerpoint/2010/main" val="153303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SDK available in many languages (dotnet, node, java, python, go)</a:t>
            </a:r>
          </a:p>
          <a:p>
            <a:pPr lvl="1"/>
            <a:r>
              <a:rPr lang="en-CA" dirty="0"/>
              <a:t>Lots of features and functionality built in (async, retries, provisioning, serialization </a:t>
            </a:r>
            <a:r>
              <a:rPr lang="en-CA" dirty="0" err="1"/>
              <a:t>etc</a:t>
            </a:r>
            <a:r>
              <a:rPr lang="en-CA" dirty="0"/>
              <a:t>)</a:t>
            </a:r>
          </a:p>
          <a:p>
            <a:r>
              <a:rPr lang="en-CA" dirty="0"/>
              <a:t>REST API available</a:t>
            </a:r>
          </a:p>
          <a:p>
            <a:pPr lvl="1"/>
            <a:r>
              <a:rPr lang="en-CA" dirty="0"/>
              <a:t>Generic </a:t>
            </a:r>
          </a:p>
          <a:p>
            <a:r>
              <a:rPr lang="en-CA" dirty="0"/>
              <a:t>Fully integrated with Azure tooling (Arm, bicep, cli, </a:t>
            </a:r>
            <a:r>
              <a:rPr lang="en-CA" dirty="0" err="1"/>
              <a:t>powershell</a:t>
            </a:r>
            <a:r>
              <a:rPr lang="en-CA" dirty="0"/>
              <a:t>) (other too, terraform, </a:t>
            </a:r>
            <a:r>
              <a:rPr lang="en-CA" dirty="0" err="1"/>
              <a:t>pulumi</a:t>
            </a:r>
            <a:r>
              <a:rPr lang="en-CA" dirty="0"/>
              <a:t>)</a:t>
            </a:r>
          </a:p>
          <a:p>
            <a:r>
              <a:rPr lang="en-CA" dirty="0"/>
              <a:t>Emulator for local development</a:t>
            </a:r>
          </a:p>
          <a:p>
            <a:pPr marL="0" indent="0">
              <a:buNone/>
            </a:pPr>
            <a:endParaRPr lang="en-CA" dirty="0"/>
          </a:p>
          <a:p>
            <a:endParaRPr lang="en-CA" dirty="0"/>
          </a:p>
        </p:txBody>
      </p:sp>
      <p:sp>
        <p:nvSpPr>
          <p:cNvPr id="4" name="Slide Number Placeholder 3"/>
          <p:cNvSpPr>
            <a:spLocks noGrp="1"/>
          </p:cNvSpPr>
          <p:nvPr>
            <p:ph type="sldNum" sz="quarter" idx="5"/>
          </p:nvPr>
        </p:nvSpPr>
        <p:spPr/>
        <p:txBody>
          <a:bodyPr/>
          <a:lstStyle/>
          <a:p>
            <a:fld id="{BE74FF0F-DB77-4898-A320-30720D9A6EF5}" type="slidenum">
              <a:rPr lang="en-CA" smtClean="0"/>
              <a:t>7</a:t>
            </a:fld>
            <a:endParaRPr lang="en-CA"/>
          </a:p>
        </p:txBody>
      </p:sp>
    </p:spTree>
    <p:extLst>
      <p:ext uri="{BB962C8B-B14F-4D97-AF65-F5344CB8AC3E}">
        <p14:creationId xmlns:p14="http://schemas.microsoft.com/office/powerpoint/2010/main" val="8892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we will create a new Cosmos DB resource.</a:t>
            </a:r>
          </a:p>
          <a:p>
            <a:pPr marL="0" indent="0">
              <a:buNone/>
            </a:pPr>
            <a:endParaRPr lang="en-CA" dirty="0"/>
          </a:p>
          <a:p>
            <a:r>
              <a:rPr lang="en-CA" dirty="0"/>
              <a:t>https://learn.microsoft.com/en-us/azure/cosmos-db/how-to-manage-database-account</a:t>
            </a:r>
          </a:p>
        </p:txBody>
      </p:sp>
      <p:sp>
        <p:nvSpPr>
          <p:cNvPr id="4" name="Slide Number Placeholder 3"/>
          <p:cNvSpPr>
            <a:spLocks noGrp="1"/>
          </p:cNvSpPr>
          <p:nvPr>
            <p:ph type="sldNum" sz="quarter" idx="5"/>
          </p:nvPr>
        </p:nvSpPr>
        <p:spPr/>
        <p:txBody>
          <a:bodyPr/>
          <a:lstStyle/>
          <a:p>
            <a:fld id="{BE74FF0F-DB77-4898-A320-30720D9A6EF5}" type="slidenum">
              <a:rPr lang="en-CA" smtClean="0"/>
              <a:t>8</a:t>
            </a:fld>
            <a:endParaRPr lang="en-CA"/>
          </a:p>
        </p:txBody>
      </p:sp>
    </p:spTree>
    <p:extLst>
      <p:ext uri="{BB962C8B-B14F-4D97-AF65-F5344CB8AC3E}">
        <p14:creationId xmlns:p14="http://schemas.microsoft.com/office/powerpoint/2010/main" val="148765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Emulator for local development .</a:t>
            </a:r>
          </a:p>
          <a:p>
            <a:r>
              <a:rPr lang="en-CA" dirty="0"/>
              <a:t>- Install locally either as a standalone app or via docker</a:t>
            </a:r>
          </a:p>
          <a:p>
            <a:r>
              <a:rPr lang="en-CA" dirty="0"/>
              <a:t>- Open the emulator with: “Cosmos DB Emulator”</a:t>
            </a:r>
          </a:p>
          <a:p>
            <a:r>
              <a:rPr lang="en-CA" dirty="0"/>
              <a:t>- Emulator is available as a webpage at: https://localhost:8081/_explorer/index.html (on windows, use the tray bar icon – Show Data Explorer)</a:t>
            </a:r>
          </a:p>
          <a:p>
            <a:r>
              <a:rPr lang="en-CA" dirty="0"/>
              <a:t>- Create database / containers in the data explorer.</a:t>
            </a:r>
          </a:p>
          <a:p>
            <a:r>
              <a:rPr lang="en-CA" dirty="0"/>
              <a:t>- Connection string is safe to store in the source code because it’s pointing to your local environment. Fun Fact: it’s always the same primary key.</a:t>
            </a:r>
          </a:p>
          <a:p>
            <a:pPr marL="0" indent="0">
              <a:buNone/>
            </a:pPr>
            <a:endParaRPr lang="en-CA" dirty="0"/>
          </a:p>
          <a:p>
            <a:r>
              <a:rPr lang="en-CA" dirty="0"/>
              <a:t>https://learn.microsoft.com/en-us/azure/cosmos-db/local-emulator?tabs=ssl-netstd21</a:t>
            </a:r>
          </a:p>
        </p:txBody>
      </p:sp>
      <p:sp>
        <p:nvSpPr>
          <p:cNvPr id="4" name="Slide Number Placeholder 3"/>
          <p:cNvSpPr>
            <a:spLocks noGrp="1"/>
          </p:cNvSpPr>
          <p:nvPr>
            <p:ph type="sldNum" sz="quarter" idx="5"/>
          </p:nvPr>
        </p:nvSpPr>
        <p:spPr/>
        <p:txBody>
          <a:bodyPr/>
          <a:lstStyle/>
          <a:p>
            <a:fld id="{BE74FF0F-DB77-4898-A320-30720D9A6EF5}" type="slidenum">
              <a:rPr lang="en-CA" smtClean="0"/>
              <a:t>9</a:t>
            </a:fld>
            <a:endParaRPr lang="en-CA"/>
          </a:p>
        </p:txBody>
      </p:sp>
    </p:spTree>
    <p:extLst>
      <p:ext uri="{BB962C8B-B14F-4D97-AF65-F5344CB8AC3E}">
        <p14:creationId xmlns:p14="http://schemas.microsoft.com/office/powerpoint/2010/main" val="330062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Very useful in </a:t>
            </a:r>
            <a:r>
              <a:rPr lang="en-CA" dirty="0" err="1"/>
              <a:t>IaC</a:t>
            </a:r>
            <a:r>
              <a:rPr lang="en-CA" dirty="0"/>
              <a:t> scenarios. </a:t>
            </a:r>
          </a:p>
          <a:p>
            <a:r>
              <a:rPr lang="en-CA" dirty="0"/>
              <a:t>Allows you to be create data in your collection while deploying an environment</a:t>
            </a:r>
          </a:p>
          <a:p>
            <a:endParaRPr lang="en-CA" dirty="0"/>
          </a:p>
          <a:p>
            <a:r>
              <a:rPr lang="en-CA" dirty="0"/>
              <a:t>https://learn.microsoft.com/en-us/rest/api/cosmos-db/</a:t>
            </a:r>
          </a:p>
        </p:txBody>
      </p:sp>
      <p:sp>
        <p:nvSpPr>
          <p:cNvPr id="4" name="Slide Number Placeholder 3"/>
          <p:cNvSpPr>
            <a:spLocks noGrp="1"/>
          </p:cNvSpPr>
          <p:nvPr>
            <p:ph type="sldNum" sz="quarter" idx="5"/>
          </p:nvPr>
        </p:nvSpPr>
        <p:spPr/>
        <p:txBody>
          <a:bodyPr/>
          <a:lstStyle/>
          <a:p>
            <a:fld id="{BE74FF0F-DB77-4898-A320-30720D9A6EF5}" type="slidenum">
              <a:rPr lang="en-CA" smtClean="0"/>
              <a:t>10</a:t>
            </a:fld>
            <a:endParaRPr lang="en-CA"/>
          </a:p>
        </p:txBody>
      </p:sp>
    </p:spTree>
    <p:extLst>
      <p:ext uri="{BB962C8B-B14F-4D97-AF65-F5344CB8AC3E}">
        <p14:creationId xmlns:p14="http://schemas.microsoft.com/office/powerpoint/2010/main" val="58300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SDK available in many languages (dotnet, node, java, python, go)</a:t>
            </a:r>
          </a:p>
          <a:p>
            <a:r>
              <a:rPr lang="en-CA" dirty="0"/>
              <a:t>- Lots of features and functionality built in (async, retries, provisioning, serialization </a:t>
            </a:r>
            <a:r>
              <a:rPr lang="en-CA" dirty="0" err="1"/>
              <a:t>etc</a:t>
            </a:r>
            <a:r>
              <a:rPr lang="en-CA" dirty="0"/>
              <a:t>)</a:t>
            </a:r>
          </a:p>
          <a:p>
            <a:pPr marL="0" indent="0">
              <a:buNone/>
            </a:pPr>
            <a:endParaRPr lang="en-CA" dirty="0"/>
          </a:p>
          <a:p>
            <a:endParaRPr lang="en-CA" dirty="0"/>
          </a:p>
        </p:txBody>
      </p:sp>
      <p:sp>
        <p:nvSpPr>
          <p:cNvPr id="4" name="Slide Number Placeholder 3"/>
          <p:cNvSpPr>
            <a:spLocks noGrp="1"/>
          </p:cNvSpPr>
          <p:nvPr>
            <p:ph type="sldNum" sz="quarter" idx="5"/>
          </p:nvPr>
        </p:nvSpPr>
        <p:spPr/>
        <p:txBody>
          <a:bodyPr/>
          <a:lstStyle/>
          <a:p>
            <a:fld id="{BE74FF0F-DB77-4898-A320-30720D9A6EF5}" type="slidenum">
              <a:rPr lang="en-CA" smtClean="0"/>
              <a:t>11</a:t>
            </a:fld>
            <a:endParaRPr lang="en-CA"/>
          </a:p>
        </p:txBody>
      </p:sp>
    </p:spTree>
    <p:extLst>
      <p:ext uri="{BB962C8B-B14F-4D97-AF65-F5344CB8AC3E}">
        <p14:creationId xmlns:p14="http://schemas.microsoft.com/office/powerpoint/2010/main" val="351657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31CC-0BDC-4557-8E82-5038EB4C90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9D4600-476F-BFA7-2901-2F2982063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9C30C29-6021-BF80-C1AD-9B53DA637E59}"/>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6299A309-C149-A755-26EB-79919B856E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18DFEA2-9E5A-F1C8-671E-E31929D02479}"/>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332797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E4F5-8C1C-8721-49EB-1E0FC3E798A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74932A3-9BA6-8742-B188-A96CE4CFD5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36D931-F758-9F5F-F3DC-3785D87F53D2}"/>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F7AC8BD5-340B-C751-49FD-0DFBBAC2F6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F8E006F-CD2D-5269-6CF7-07262705EDDA}"/>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114826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FC5A5-444A-FDFC-06F5-324813C63A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477B26-B277-C106-7AE1-4CA83437F5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C45032E-98FA-9259-F99A-8E7B3948DF68}"/>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948D9652-0313-2C0F-25D5-D49ECE196E4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BE4BB-0E0F-1AE1-497D-8AE9D18BB89F}"/>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225944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274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tent Small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361572"/>
            <a:ext cx="7612234" cy="582705"/>
          </a:xfrm>
        </p:spPr>
        <p:txBody>
          <a:bodyPr anchor="t">
            <a:noAutofit/>
          </a:bodyPr>
          <a:lstStyle>
            <a:lvl1pPr algn="ctr">
              <a:defRPr sz="3600"/>
            </a:lvl1pPr>
          </a:lstStyle>
          <a:p>
            <a:r>
              <a:rPr lang="en-US" dirty="0"/>
              <a:t>CLICK TO EDIT MASTER TITLE STYLE</a:t>
            </a:r>
          </a:p>
        </p:txBody>
      </p:sp>
      <p:sp>
        <p:nvSpPr>
          <p:cNvPr id="3" name="Rectangle 2">
            <a:extLst>
              <a:ext uri="{FF2B5EF4-FFF2-40B4-BE49-F238E27FC236}">
                <a16:creationId xmlns:a16="http://schemas.microsoft.com/office/drawing/2014/main" id="{9B322A1A-0ED4-6578-CBA1-082166B0CB5B}"/>
              </a:ext>
            </a:extLst>
          </p:cNvPr>
          <p:cNvSpPr/>
          <p:nvPr userDrawn="1"/>
        </p:nvSpPr>
        <p:spPr>
          <a:xfrm>
            <a:off x="7612234" y="0"/>
            <a:ext cx="45797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F512EAEC-E610-FB6B-DC87-D3A6BE54E0F4}"/>
              </a:ext>
            </a:extLst>
          </p:cNvPr>
          <p:cNvSpPr>
            <a:spLocks noGrp="1"/>
          </p:cNvSpPr>
          <p:nvPr>
            <p:ph type="body" sz="quarter" idx="10" hasCustomPrompt="1"/>
          </p:nvPr>
        </p:nvSpPr>
        <p:spPr>
          <a:xfrm>
            <a:off x="0" y="3137436"/>
            <a:ext cx="7612234" cy="776288"/>
          </a:xfrm>
        </p:spPr>
        <p:txBody>
          <a:bodyPr>
            <a:normAutofit/>
          </a:bodyPr>
          <a:lstStyle>
            <a:lvl1pPr marL="0" indent="0" algn="ctr">
              <a:buNone/>
              <a:defRPr sz="2800" b="0">
                <a:latin typeface="+mj-lt"/>
              </a:defRPr>
            </a:lvl1pPr>
          </a:lstStyle>
          <a:p>
            <a:pPr lvl="0"/>
            <a:r>
              <a:rPr lang="en-US"/>
              <a:t>Subtitle</a:t>
            </a:r>
          </a:p>
        </p:txBody>
      </p:sp>
    </p:spTree>
    <p:extLst>
      <p:ext uri="{BB962C8B-B14F-4D97-AF65-F5344CB8AC3E}">
        <p14:creationId xmlns:p14="http://schemas.microsoft.com/office/powerpoint/2010/main" val="9055301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 Small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322A1A-0ED4-6578-CBA1-082166B0CB5B}"/>
              </a:ext>
            </a:extLst>
          </p:cNvPr>
          <p:cNvSpPr/>
          <p:nvPr userDrawn="1"/>
        </p:nvSpPr>
        <p:spPr>
          <a:xfrm>
            <a:off x="0" y="0"/>
            <a:ext cx="45797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5481" y="2148331"/>
            <a:ext cx="4248803" cy="582705"/>
          </a:xfrm>
        </p:spPr>
        <p:txBody>
          <a:bodyPr anchor="t">
            <a:noAutofit/>
          </a:bodyPr>
          <a:lstStyle>
            <a:lvl1pPr algn="ct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F512EAEC-E610-FB6B-DC87-D3A6BE54E0F4}"/>
              </a:ext>
            </a:extLst>
          </p:cNvPr>
          <p:cNvSpPr>
            <a:spLocks noGrp="1"/>
          </p:cNvSpPr>
          <p:nvPr>
            <p:ph type="body" sz="quarter" idx="10" hasCustomPrompt="1"/>
          </p:nvPr>
        </p:nvSpPr>
        <p:spPr>
          <a:xfrm>
            <a:off x="4579766" y="3376921"/>
            <a:ext cx="7612234" cy="1391022"/>
          </a:xfrm>
        </p:spPr>
        <p:txBody>
          <a:bodyPr>
            <a:normAutofit/>
          </a:bodyPr>
          <a:lstStyle>
            <a:lvl1pPr marL="0" indent="0" algn="ctr">
              <a:buNone/>
              <a:defRPr sz="2800" b="0">
                <a:latin typeface="+mj-lt"/>
              </a:defRPr>
            </a:lvl1pPr>
          </a:lstStyle>
          <a:p>
            <a:pPr lvl="0"/>
            <a:r>
              <a:rPr lang="en-US"/>
              <a:t>Subtitle</a:t>
            </a:r>
          </a:p>
        </p:txBody>
      </p:sp>
    </p:spTree>
    <p:extLst>
      <p:ext uri="{BB962C8B-B14F-4D97-AF65-F5344CB8AC3E}">
        <p14:creationId xmlns:p14="http://schemas.microsoft.com/office/powerpoint/2010/main" val="245787188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Small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206191"/>
            <a:ext cx="6086359" cy="582705"/>
          </a:xfrm>
        </p:spPr>
        <p:txBody>
          <a:bodyPr anchor="t">
            <a:normAutofit/>
          </a:bodyPr>
          <a:lstStyle>
            <a:lvl1pPr>
              <a:defRPr sz="3200"/>
            </a:lvl1pPr>
          </a:lstStyle>
          <a:p>
            <a:r>
              <a:rPr lang="en-US" dirty="0"/>
              <a:t>CLICK TO EDIT MASTER TITLE STYLE</a:t>
            </a:r>
          </a:p>
        </p:txBody>
      </p:sp>
      <p:sp>
        <p:nvSpPr>
          <p:cNvPr id="3" name="Rectangle 2">
            <a:extLst>
              <a:ext uri="{FF2B5EF4-FFF2-40B4-BE49-F238E27FC236}">
                <a16:creationId xmlns:a16="http://schemas.microsoft.com/office/drawing/2014/main" id="{9B322A1A-0ED4-6578-CBA1-082166B0CB5B}"/>
              </a:ext>
            </a:extLst>
          </p:cNvPr>
          <p:cNvSpPr/>
          <p:nvPr userDrawn="1"/>
        </p:nvSpPr>
        <p:spPr>
          <a:xfrm>
            <a:off x="0" y="1690688"/>
            <a:ext cx="12192000" cy="51673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F512EAEC-E610-FB6B-DC87-D3A6BE54E0F4}"/>
              </a:ext>
            </a:extLst>
          </p:cNvPr>
          <p:cNvSpPr>
            <a:spLocks noGrp="1"/>
          </p:cNvSpPr>
          <p:nvPr>
            <p:ph type="body" sz="quarter" idx="10" hasCustomPrompt="1"/>
          </p:nvPr>
        </p:nvSpPr>
        <p:spPr>
          <a:xfrm>
            <a:off x="985838" y="914400"/>
            <a:ext cx="11206162" cy="776288"/>
          </a:xfrm>
        </p:spPr>
        <p:txBody>
          <a:bodyPr>
            <a:normAutofit/>
          </a:bodyPr>
          <a:lstStyle>
            <a:lvl1pPr marL="0" indent="0">
              <a:buNone/>
              <a:defRPr sz="2800" b="0">
                <a:latin typeface="+mj-lt"/>
              </a:defRPr>
            </a:lvl1pPr>
          </a:lstStyle>
          <a:p>
            <a:pPr lvl="0"/>
            <a:r>
              <a:rPr lang="en-US"/>
              <a:t>Subtitle</a:t>
            </a:r>
          </a:p>
        </p:txBody>
      </p:sp>
    </p:spTree>
    <p:extLst>
      <p:ext uri="{BB962C8B-B14F-4D97-AF65-F5344CB8AC3E}">
        <p14:creationId xmlns:p14="http://schemas.microsoft.com/office/powerpoint/2010/main" val="33695962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 Small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206191"/>
            <a:ext cx="5931083" cy="582705"/>
          </a:xfrm>
        </p:spPr>
        <p:txBody>
          <a:bodyPr anchor="t">
            <a:normAutofit/>
          </a:bodyPr>
          <a:lstStyle>
            <a:lvl1pPr>
              <a:defRPr sz="3200"/>
            </a:lvl1pPr>
          </a:lstStyle>
          <a:p>
            <a:r>
              <a:rPr lang="en-US" dirty="0"/>
              <a:t>CLICK TO EDIT MASTER TITLE STYLE</a:t>
            </a:r>
          </a:p>
        </p:txBody>
      </p:sp>
      <p:sp>
        <p:nvSpPr>
          <p:cNvPr id="3" name="Rectangle 2">
            <a:extLst>
              <a:ext uri="{FF2B5EF4-FFF2-40B4-BE49-F238E27FC236}">
                <a16:creationId xmlns:a16="http://schemas.microsoft.com/office/drawing/2014/main" id="{9B322A1A-0ED4-6578-CBA1-082166B0CB5B}"/>
              </a:ext>
            </a:extLst>
          </p:cNvPr>
          <p:cNvSpPr/>
          <p:nvPr userDrawn="1"/>
        </p:nvSpPr>
        <p:spPr>
          <a:xfrm>
            <a:off x="0" y="1690688"/>
            <a:ext cx="12192000" cy="51673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F512EAEC-E610-FB6B-DC87-D3A6BE54E0F4}"/>
              </a:ext>
            </a:extLst>
          </p:cNvPr>
          <p:cNvSpPr>
            <a:spLocks noGrp="1"/>
          </p:cNvSpPr>
          <p:nvPr>
            <p:ph type="body" sz="quarter" idx="10" hasCustomPrompt="1"/>
          </p:nvPr>
        </p:nvSpPr>
        <p:spPr>
          <a:xfrm>
            <a:off x="985838" y="1690686"/>
            <a:ext cx="11206162" cy="5167313"/>
          </a:xfrm>
        </p:spPr>
        <p:txBody>
          <a:bodyPr>
            <a:normAutofit/>
          </a:bodyPr>
          <a:lstStyle>
            <a:lvl1pPr marL="0" indent="0">
              <a:buNone/>
              <a:defRPr sz="2800" b="0">
                <a:latin typeface="+mj-lt"/>
              </a:defRPr>
            </a:lvl1pPr>
          </a:lstStyle>
          <a:p>
            <a:pPr lvl="0"/>
            <a:r>
              <a:rPr lang="en-US" dirty="0"/>
              <a:t>Subtitle</a:t>
            </a:r>
          </a:p>
        </p:txBody>
      </p:sp>
    </p:spTree>
    <p:extLst>
      <p:ext uri="{BB962C8B-B14F-4D97-AF65-F5344CB8AC3E}">
        <p14:creationId xmlns:p14="http://schemas.microsoft.com/office/powerpoint/2010/main" val="3300102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02152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F965FA1C-0BEC-461F-BFD3-A13BDB33F4FF}"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57264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F965FA1C-0BEC-461F-BFD3-A13BDB33F4FF}"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1164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9006-F55B-C341-DA97-14A7CC251BB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B2781FA-473D-40CB-CB58-98DD91473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FB21AC7-AC81-B12F-D52C-3DBF09611E97}"/>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040D47F2-FE5A-9913-817A-E20D4FFE63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431157-3A31-175A-8EE1-C6EBEABD4C4E}"/>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26313273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F965FA1C-0BEC-461F-BFD3-A13BDB33F4FF}"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0882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3219280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980401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805396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F965FA1C-0BEC-461F-BFD3-A13BDB33F4FF}"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690737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F965FA1C-0BEC-461F-BFD3-A13BDB33F4FF}"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821282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2932027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F965FA1C-0BEC-461F-BFD3-A13BDB33F4FF}"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82805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695826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2211382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45AA-6CE8-ED26-3325-C447B18214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14A026A-AA01-A3AD-E07B-566CEDDDF4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A3BF3-ACA5-1666-B668-2C870509A769}"/>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2D548472-DA00-68B4-FAC4-3211179B1C2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403CEC5-DE08-EB84-254A-9653F81D07FB}"/>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12152294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F965FA1C-0BEC-461F-BFD3-A13BDB33F4FF}"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06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F965FA1C-0BEC-461F-BFD3-A13BDB33F4FF}"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92891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3551055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1214417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1644879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F965FA1C-0BEC-461F-BFD3-A13BDB33F4FF}"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3804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F965FA1C-0BEC-461F-BFD3-A13BDB33F4FF}"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23038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F965FA1C-0BEC-461F-BFD3-A13BDB33F4FF}"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29100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F965FA1C-0BEC-461F-BFD3-A13BDB33F4FF}"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4218834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F965FA1C-0BEC-461F-BFD3-A13BDB33F4FF}"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9488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68D9-C376-60CD-5324-1F7AE9ED4F1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E37A7F9-4804-0525-7876-8C65AE6ABF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509907F-4F29-30D4-8E22-843263D0A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679B419-935E-4802-E336-C70E1F05D9CD}"/>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6" name="Footer Placeholder 5">
            <a:extLst>
              <a:ext uri="{FF2B5EF4-FFF2-40B4-BE49-F238E27FC236}">
                <a16:creationId xmlns:a16="http://schemas.microsoft.com/office/drawing/2014/main" id="{E1EB082E-8E98-57F5-D7F9-F5EC5D5D3FE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FC99F87-C576-99BB-C2E4-AB9041814C32}"/>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4256409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F965FA1C-0BEC-461F-BFD3-A13BDB33F4FF}"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518808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F965FA1C-0BEC-461F-BFD3-A13BDB33F4FF}"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21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F965FA1C-0BEC-461F-BFD3-A13BDB33F4FF}"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118716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F965FA1C-0BEC-461F-BFD3-A13BDB33F4FF}"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78269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F965FA1C-0BEC-461F-BFD3-A13BDB33F4FF}"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19346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F965FA1C-0BEC-461F-BFD3-A13BDB33F4FF}"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296327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ACD-873E-4812-A18D-C754C92B9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6E8580-F4F9-4536-8794-B4D9F5B84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993113-8923-4497-B637-488DE250E140}"/>
              </a:ext>
            </a:extLst>
          </p:cNvPr>
          <p:cNvSpPr>
            <a:spLocks noGrp="1"/>
          </p:cNvSpPr>
          <p:nvPr>
            <p:ph type="dt" sz="half" idx="10"/>
          </p:nvPr>
        </p:nvSpPr>
        <p:spPr/>
        <p:txBody>
          <a:bodyPr/>
          <a:lstStyle/>
          <a:p>
            <a:fld id="{DE8481C1-F073-4F2D-9FB0-95F055A4490E}" type="datetimeFigureOut">
              <a:rPr lang="en-US" smtClean="0"/>
              <a:t>11/30/2023</a:t>
            </a:fld>
            <a:endParaRPr lang="en-US"/>
          </a:p>
        </p:txBody>
      </p:sp>
      <p:sp>
        <p:nvSpPr>
          <p:cNvPr id="5" name="Footer Placeholder 4">
            <a:extLst>
              <a:ext uri="{FF2B5EF4-FFF2-40B4-BE49-F238E27FC236}">
                <a16:creationId xmlns:a16="http://schemas.microsoft.com/office/drawing/2014/main" id="{0FF113F9-80FF-4A86-808D-E9E6D355A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57645-47C8-4F1A-A4AE-A0AD7AFF5085}"/>
              </a:ext>
            </a:extLst>
          </p:cNvPr>
          <p:cNvSpPr>
            <a:spLocks noGrp="1"/>
          </p:cNvSpPr>
          <p:nvPr>
            <p:ph type="sldNum" sz="quarter" idx="12"/>
          </p:nvPr>
        </p:nvSpPr>
        <p:spPr/>
        <p:txBody>
          <a:bodyPr/>
          <a:lstStyle/>
          <a:p>
            <a:fld id="{F965FA1C-0BEC-461F-BFD3-A13BDB33F4FF}" type="slidenum">
              <a:rPr lang="en-US" smtClean="0"/>
              <a:t>‹#›</a:t>
            </a:fld>
            <a:endParaRPr lang="en-US"/>
          </a:p>
        </p:txBody>
      </p:sp>
    </p:spTree>
    <p:extLst>
      <p:ext uri="{BB962C8B-B14F-4D97-AF65-F5344CB8AC3E}">
        <p14:creationId xmlns:p14="http://schemas.microsoft.com/office/powerpoint/2010/main" val="2657639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407494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4A61-C682-5192-C32F-A62AABE31FA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9DB5557-D181-C6F2-3105-9C6DC1E7F2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9F24EB-2ACD-DCEB-A8ED-2E6D23AB87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BCFFA94-960F-7E4E-DED7-71EC2EA8C6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0293AF-C0AA-86D9-D584-F87790E15C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32E9F9F-8B87-7A02-CC02-3E348DBC9BC7}"/>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8" name="Footer Placeholder 7">
            <a:extLst>
              <a:ext uri="{FF2B5EF4-FFF2-40B4-BE49-F238E27FC236}">
                <a16:creationId xmlns:a16="http://schemas.microsoft.com/office/drawing/2014/main" id="{D1A53276-6800-8AF3-7D90-4B722D129BD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E44E61D-AA49-BE7B-D54A-22A1D3DC7889}"/>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3352398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12C3-A7E3-8AD8-7977-FCF9CB6014A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6C94B2E-25C2-D845-E91F-CAA98305C87F}"/>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4" name="Footer Placeholder 3">
            <a:extLst>
              <a:ext uri="{FF2B5EF4-FFF2-40B4-BE49-F238E27FC236}">
                <a16:creationId xmlns:a16="http://schemas.microsoft.com/office/drawing/2014/main" id="{D06837B5-1A83-E30B-3BA8-8E4E0894890B}"/>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2B450E6-D32B-C707-C1CB-6132731B52E9}"/>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1989618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C8E41B-4D30-9ADC-2B14-A14DA0C021BD}"/>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3" name="Footer Placeholder 2">
            <a:extLst>
              <a:ext uri="{FF2B5EF4-FFF2-40B4-BE49-F238E27FC236}">
                <a16:creationId xmlns:a16="http://schemas.microsoft.com/office/drawing/2014/main" id="{9EE52DCA-EFC4-E80C-A6C8-F4AA85922C4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FEC1329-9705-215C-A2AA-900990F9DA21}"/>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78046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DED9-5A90-37A1-CEB7-4E05A78E4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7CA782BD-66E0-FA7E-B4D7-E9479634FC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D93BE9B-A387-79DA-5AB4-EC0106C5F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125690-A4B7-6EAE-BCF5-50141E4625A7}"/>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6" name="Footer Placeholder 5">
            <a:extLst>
              <a:ext uri="{FF2B5EF4-FFF2-40B4-BE49-F238E27FC236}">
                <a16:creationId xmlns:a16="http://schemas.microsoft.com/office/drawing/2014/main" id="{8A51FFA0-0CF1-1068-A966-E888F4C1BF8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B0AA1E8-2A76-3CE3-CF96-B0946BFDF08B}"/>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149970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DD2C-CA52-F542-BA22-86D5BF416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528FA5D-B80D-5E6F-5588-98F5FDEB45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CB8B706-FF46-BCAF-DDB1-85A4E69A3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F7F5B-2FEE-57A7-BB79-FA1234E524D2}"/>
              </a:ext>
            </a:extLst>
          </p:cNvPr>
          <p:cNvSpPr>
            <a:spLocks noGrp="1"/>
          </p:cNvSpPr>
          <p:nvPr>
            <p:ph type="dt" sz="half" idx="10"/>
          </p:nvPr>
        </p:nvSpPr>
        <p:spPr/>
        <p:txBody>
          <a:bodyPr/>
          <a:lstStyle/>
          <a:p>
            <a:fld id="{79812EE0-A5B2-4E1B-BC7D-CE485C016F14}" type="datetimeFigureOut">
              <a:rPr lang="en-CA" smtClean="0"/>
              <a:t>2023-11-30</a:t>
            </a:fld>
            <a:endParaRPr lang="en-CA"/>
          </a:p>
        </p:txBody>
      </p:sp>
      <p:sp>
        <p:nvSpPr>
          <p:cNvPr id="6" name="Footer Placeholder 5">
            <a:extLst>
              <a:ext uri="{FF2B5EF4-FFF2-40B4-BE49-F238E27FC236}">
                <a16:creationId xmlns:a16="http://schemas.microsoft.com/office/drawing/2014/main" id="{71426DAB-24B9-283A-5B7C-85E9F4CF2EE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60A7D70-AA71-6978-E92E-9D3BA0F128A7}"/>
              </a:ext>
            </a:extLst>
          </p:cNvPr>
          <p:cNvSpPr>
            <a:spLocks noGrp="1"/>
          </p:cNvSpPr>
          <p:nvPr>
            <p:ph type="sldNum" sz="quarter" idx="12"/>
          </p:nvPr>
        </p:nvSpPr>
        <p:spPr/>
        <p:txBody>
          <a:bodyPr/>
          <a:lstStyle/>
          <a:p>
            <a:fld id="{4A87F0E4-1FEE-4C16-BD12-DA10920690E7}" type="slidenum">
              <a:rPr lang="en-CA" smtClean="0"/>
              <a:t>‹#›</a:t>
            </a:fld>
            <a:endParaRPr lang="en-CA"/>
          </a:p>
        </p:txBody>
      </p:sp>
    </p:spTree>
    <p:extLst>
      <p:ext uri="{BB962C8B-B14F-4D97-AF65-F5344CB8AC3E}">
        <p14:creationId xmlns:p14="http://schemas.microsoft.com/office/powerpoint/2010/main" val="1669403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833290-E05E-5683-E893-0F7907A18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0172067-6CCE-0972-821D-94A8547E39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390E6F-1501-AB8E-2369-34AC1A35E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12EE0-A5B2-4E1B-BC7D-CE485C016F14}" type="datetimeFigureOut">
              <a:rPr lang="en-CA" smtClean="0"/>
              <a:t>2023-11-30</a:t>
            </a:fld>
            <a:endParaRPr lang="en-CA"/>
          </a:p>
        </p:txBody>
      </p:sp>
      <p:sp>
        <p:nvSpPr>
          <p:cNvPr id="5" name="Footer Placeholder 4">
            <a:extLst>
              <a:ext uri="{FF2B5EF4-FFF2-40B4-BE49-F238E27FC236}">
                <a16:creationId xmlns:a16="http://schemas.microsoft.com/office/drawing/2014/main" id="{0711C58A-9542-4ADA-35CD-B10A237FA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127D1ED-5AE8-875A-EC29-807E0A886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7F0E4-1FEE-4C16-BD12-DA10920690E7}" type="slidenum">
              <a:rPr lang="en-CA" smtClean="0"/>
              <a:t>‹#›</a:t>
            </a:fld>
            <a:endParaRPr lang="en-CA"/>
          </a:p>
        </p:txBody>
      </p:sp>
    </p:spTree>
    <p:extLst>
      <p:ext uri="{BB962C8B-B14F-4D97-AF65-F5344CB8AC3E}">
        <p14:creationId xmlns:p14="http://schemas.microsoft.com/office/powerpoint/2010/main" val="112428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2" r:id="rId15"/>
    <p:sldLayoutId id="2147483663" r:id="rId16"/>
    <p:sldLayoutId id="214748369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F965FA1C-0BEC-461F-BFD3-A13BDB33F4FF}"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74590132"/>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58.png"/><Relationship Id="rId18" Type="http://schemas.openxmlformats.org/officeDocument/2006/relationships/image" Target="../media/image55.png"/><Relationship Id="rId3" Type="http://schemas.openxmlformats.org/officeDocument/2006/relationships/image" Target="../media/image45.png"/><Relationship Id="rId21" Type="http://schemas.microsoft.com/office/2007/relationships/hdphoto" Target="../media/hdphoto9.wdp"/><Relationship Id="rId7" Type="http://schemas.openxmlformats.org/officeDocument/2006/relationships/image" Target="../media/image46.png"/><Relationship Id="rId12" Type="http://schemas.microsoft.com/office/2007/relationships/hdphoto" Target="../media/hdphoto4.wdp"/><Relationship Id="rId17" Type="http://schemas.openxmlformats.org/officeDocument/2006/relationships/image" Target="../media/image40.png"/><Relationship Id="rId2" Type="http://schemas.openxmlformats.org/officeDocument/2006/relationships/notesSlide" Target="../notesSlides/notesSlide8.xml"/><Relationship Id="rId16" Type="http://schemas.microsoft.com/office/2007/relationships/hdphoto" Target="../media/hdphoto5.wdp"/><Relationship Id="rId20"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11.sv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10.png"/><Relationship Id="rId15" Type="http://schemas.openxmlformats.org/officeDocument/2006/relationships/image" Target="../media/image49.png"/><Relationship Id="rId23" Type="http://schemas.microsoft.com/office/2007/relationships/hdphoto" Target="../media/hdphoto7.wdp"/><Relationship Id="rId10" Type="http://schemas.openxmlformats.org/officeDocument/2006/relationships/image" Target="../media/image36.png"/><Relationship Id="rId19" Type="http://schemas.microsoft.com/office/2007/relationships/hdphoto" Target="../media/hdphoto6.wdp"/><Relationship Id="rId4" Type="http://schemas.microsoft.com/office/2007/relationships/hdphoto" Target="../media/hdphoto2.wdp"/><Relationship Id="rId9" Type="http://schemas.openxmlformats.org/officeDocument/2006/relationships/image" Target="../media/image35.jpeg"/><Relationship Id="rId14" Type="http://schemas.microsoft.com/office/2007/relationships/hdphoto" Target="../media/hdphoto1.wdp"/><Relationship Id="rId22"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35.jpeg"/><Relationship Id="rId13" Type="http://schemas.microsoft.com/office/2007/relationships/hdphoto" Target="../media/hdphoto1.wdp"/><Relationship Id="rId18" Type="http://schemas.microsoft.com/office/2007/relationships/hdphoto" Target="../media/hdphoto6.wdp"/><Relationship Id="rId3" Type="http://schemas.openxmlformats.org/officeDocument/2006/relationships/image" Target="../media/image45.png"/><Relationship Id="rId21" Type="http://schemas.openxmlformats.org/officeDocument/2006/relationships/image" Target="../media/image52.png"/><Relationship Id="rId7" Type="http://schemas.openxmlformats.org/officeDocument/2006/relationships/image" Target="../media/image60.png"/><Relationship Id="rId12" Type="http://schemas.openxmlformats.org/officeDocument/2006/relationships/image" Target="../media/image48.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9.xml"/><Relationship Id="rId16" Type="http://schemas.openxmlformats.org/officeDocument/2006/relationships/image" Target="../media/image40.png"/><Relationship Id="rId20" Type="http://schemas.microsoft.com/office/2007/relationships/hdphoto" Target="../media/hdphoto9.wdp"/><Relationship Id="rId1" Type="http://schemas.openxmlformats.org/officeDocument/2006/relationships/slideLayout" Target="../slideLayouts/slideLayout16.xml"/><Relationship Id="rId6" Type="http://schemas.openxmlformats.org/officeDocument/2006/relationships/image" Target="../media/image11.svg"/><Relationship Id="rId11" Type="http://schemas.microsoft.com/office/2007/relationships/hdphoto" Target="../media/hdphoto4.wdp"/><Relationship Id="rId24" Type="http://schemas.openxmlformats.org/officeDocument/2006/relationships/image" Target="../media/image62.png"/><Relationship Id="rId5" Type="http://schemas.openxmlformats.org/officeDocument/2006/relationships/image" Target="../media/image10.png"/><Relationship Id="rId15" Type="http://schemas.microsoft.com/office/2007/relationships/hdphoto" Target="../media/hdphoto5.wdp"/><Relationship Id="rId23" Type="http://schemas.openxmlformats.org/officeDocument/2006/relationships/image" Target="../media/image61.png"/><Relationship Id="rId10" Type="http://schemas.openxmlformats.org/officeDocument/2006/relationships/image" Target="../media/image47.png"/><Relationship Id="rId19" Type="http://schemas.openxmlformats.org/officeDocument/2006/relationships/image" Target="../media/image56.png"/><Relationship Id="rId4" Type="http://schemas.microsoft.com/office/2007/relationships/hdphoto" Target="../media/hdphoto2.wdp"/><Relationship Id="rId9" Type="http://schemas.openxmlformats.org/officeDocument/2006/relationships/image" Target="../media/image36.png"/><Relationship Id="rId14" Type="http://schemas.openxmlformats.org/officeDocument/2006/relationships/image" Target="../media/image49.png"/><Relationship Id="rId22" Type="http://schemas.microsoft.com/office/2007/relationships/hdphoto" Target="../media/hdphoto7.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15.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14.png"/><Relationship Id="rId2" Type="http://schemas.openxmlformats.org/officeDocument/2006/relationships/notesSlide" Target="../notesSlides/notesSlide10.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13.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12.png"/><Relationship Id="rId2" Type="http://schemas.openxmlformats.org/officeDocument/2006/relationships/notesSlide" Target="../notesSlides/notesSlide11.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1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27.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26.png"/><Relationship Id="rId2" Type="http://schemas.openxmlformats.org/officeDocument/2006/relationships/notesSlide" Target="../notesSlides/notesSlide12.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31.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7.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86.png"/><Relationship Id="rId2" Type="http://schemas.openxmlformats.org/officeDocument/2006/relationships/notesSlide" Target="../notesSlides/notesSlide15.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23.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32.png"/><Relationship Id="rId2" Type="http://schemas.openxmlformats.org/officeDocument/2006/relationships/notesSlide" Target="../notesSlides/notesSlide16.xml"/><Relationship Id="rId16" Type="http://schemas.openxmlformats.org/officeDocument/2006/relationships/image" Target="../media/image76.svg"/><Relationship Id="rId20"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svg"/><Relationship Id="rId19" Type="http://schemas.openxmlformats.org/officeDocument/2006/relationships/image" Target="../media/image79.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7.png"/><Relationship Id="rId26" Type="http://schemas.openxmlformats.org/officeDocument/2006/relationships/image" Target="../media/image22.png"/><Relationship Id="rId3" Type="http://schemas.openxmlformats.org/officeDocument/2006/relationships/image" Target="../media/image88.png"/><Relationship Id="rId21" Type="http://schemas.openxmlformats.org/officeDocument/2006/relationships/image" Target="../media/image80.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5" Type="http://schemas.openxmlformats.org/officeDocument/2006/relationships/image" Target="../media/image84.svg"/><Relationship Id="rId2" Type="http://schemas.openxmlformats.org/officeDocument/2006/relationships/notesSlide" Target="../notesSlides/notesSlide17.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19.svg"/><Relationship Id="rId1" Type="http://schemas.openxmlformats.org/officeDocument/2006/relationships/slideLayout" Target="../slideLayouts/slideLayout15.xml"/><Relationship Id="rId6" Type="http://schemas.openxmlformats.org/officeDocument/2006/relationships/image" Target="../media/image65.png"/><Relationship Id="rId11" Type="http://schemas.openxmlformats.org/officeDocument/2006/relationships/image" Target="../media/image70.svg"/><Relationship Id="rId24" Type="http://schemas.openxmlformats.org/officeDocument/2006/relationships/image" Target="../media/image83.png"/><Relationship Id="rId5" Type="http://schemas.openxmlformats.org/officeDocument/2006/relationships/image" Target="../media/image11.svg"/><Relationship Id="rId15" Type="http://schemas.openxmlformats.org/officeDocument/2006/relationships/image" Target="../media/image74.svg"/><Relationship Id="rId23" Type="http://schemas.openxmlformats.org/officeDocument/2006/relationships/image" Target="../media/image82.svg"/><Relationship Id="rId28" Type="http://schemas.openxmlformats.org/officeDocument/2006/relationships/image" Target="../media/image18.png"/><Relationship Id="rId10" Type="http://schemas.openxmlformats.org/officeDocument/2006/relationships/image" Target="../media/image69.png"/><Relationship Id="rId19" Type="http://schemas.openxmlformats.org/officeDocument/2006/relationships/image" Target="../media/image78.svg"/><Relationship Id="rId4" Type="http://schemas.openxmlformats.org/officeDocument/2006/relationships/image" Target="../media/image10.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23.svg"/></Relationships>
</file>

<file path=ppt/slides/_rels/slide26.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19.svg"/><Relationship Id="rId39" Type="http://schemas.openxmlformats.org/officeDocument/2006/relationships/image" Target="../media/image12.png"/><Relationship Id="rId21" Type="http://schemas.openxmlformats.org/officeDocument/2006/relationships/image" Target="../media/image81.png"/><Relationship Id="rId34" Type="http://schemas.openxmlformats.org/officeDocument/2006/relationships/image" Target="../media/image17.sv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18.png"/><Relationship Id="rId33" Type="http://schemas.openxmlformats.org/officeDocument/2006/relationships/image" Target="../media/image16.png"/><Relationship Id="rId38" Type="http://schemas.openxmlformats.org/officeDocument/2006/relationships/image" Target="../media/image33.svg"/><Relationship Id="rId2" Type="http://schemas.openxmlformats.org/officeDocument/2006/relationships/notesSlide" Target="../notesSlides/notesSlide18.xml"/><Relationship Id="rId16" Type="http://schemas.openxmlformats.org/officeDocument/2006/relationships/image" Target="../media/image76.svg"/><Relationship Id="rId20" Type="http://schemas.openxmlformats.org/officeDocument/2006/relationships/image" Target="../media/image80.svg"/><Relationship Id="rId29"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24" Type="http://schemas.openxmlformats.org/officeDocument/2006/relationships/image" Target="../media/image84.svg"/><Relationship Id="rId32" Type="http://schemas.openxmlformats.org/officeDocument/2006/relationships/image" Target="../media/image15.svg"/><Relationship Id="rId37" Type="http://schemas.openxmlformats.org/officeDocument/2006/relationships/image" Target="../media/image32.png"/><Relationship Id="rId40" Type="http://schemas.openxmlformats.org/officeDocument/2006/relationships/image" Target="../media/image13.sv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23.svg"/><Relationship Id="rId36" Type="http://schemas.openxmlformats.org/officeDocument/2006/relationships/image" Target="../media/image31.svg"/><Relationship Id="rId10" Type="http://schemas.openxmlformats.org/officeDocument/2006/relationships/image" Target="../media/image70.svg"/><Relationship Id="rId19" Type="http://schemas.openxmlformats.org/officeDocument/2006/relationships/image" Target="../media/image79.png"/><Relationship Id="rId31" Type="http://schemas.openxmlformats.org/officeDocument/2006/relationships/image" Target="../media/image14.png"/><Relationship Id="rId4" Type="http://schemas.openxmlformats.org/officeDocument/2006/relationships/image" Target="../media/image11.svg"/><Relationship Id="rId9" Type="http://schemas.openxmlformats.org/officeDocument/2006/relationships/image" Target="../media/image69.png"/><Relationship Id="rId14" Type="http://schemas.openxmlformats.org/officeDocument/2006/relationships/image" Target="../media/image74.svg"/><Relationship Id="rId22" Type="http://schemas.openxmlformats.org/officeDocument/2006/relationships/image" Target="../media/image82.svg"/><Relationship Id="rId27" Type="http://schemas.openxmlformats.org/officeDocument/2006/relationships/image" Target="../media/image22.png"/><Relationship Id="rId30" Type="http://schemas.openxmlformats.org/officeDocument/2006/relationships/image" Target="../media/image27.svg"/><Relationship Id="rId35" Type="http://schemas.openxmlformats.org/officeDocument/2006/relationships/image" Target="../media/image30.png"/><Relationship Id="rId8" Type="http://schemas.openxmlformats.org/officeDocument/2006/relationships/image" Target="../media/image68.svg"/><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15.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10.pn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35.jpeg"/><Relationship Id="rId11" Type="http://schemas.openxmlformats.org/officeDocument/2006/relationships/image" Target="../media/image39.png"/><Relationship Id="rId5" Type="http://schemas.openxmlformats.org/officeDocument/2006/relationships/image" Target="../media/image34.jpeg"/><Relationship Id="rId15" Type="http://schemas.openxmlformats.org/officeDocument/2006/relationships/image" Target="../media/image42.png"/><Relationship Id="rId10" Type="http://schemas.microsoft.com/office/2007/relationships/hdphoto" Target="../media/hdphoto1.wdp"/><Relationship Id="rId4" Type="http://schemas.openxmlformats.org/officeDocument/2006/relationships/image" Target="../media/image11.svg"/><Relationship Id="rId9" Type="http://schemas.openxmlformats.org/officeDocument/2006/relationships/image" Target="../media/image38.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8.png"/><Relationship Id="rId18" Type="http://schemas.openxmlformats.org/officeDocument/2006/relationships/image" Target="../media/image50.png"/><Relationship Id="rId3" Type="http://schemas.openxmlformats.org/officeDocument/2006/relationships/image" Target="../media/image45.png"/><Relationship Id="rId21" Type="http://schemas.openxmlformats.org/officeDocument/2006/relationships/image" Target="../media/image52.png"/><Relationship Id="rId7" Type="http://schemas.openxmlformats.org/officeDocument/2006/relationships/image" Target="../media/image46.png"/><Relationship Id="rId12" Type="http://schemas.microsoft.com/office/2007/relationships/hdphoto" Target="../media/hdphoto4.wdp"/><Relationship Id="rId17" Type="http://schemas.openxmlformats.org/officeDocument/2006/relationships/image" Target="../media/image40.png"/><Relationship Id="rId2" Type="http://schemas.openxmlformats.org/officeDocument/2006/relationships/notesSlide" Target="../notesSlides/notesSlide6.xml"/><Relationship Id="rId16" Type="http://schemas.microsoft.com/office/2007/relationships/hdphoto" Target="../media/hdphoto5.wdp"/><Relationship Id="rId20"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11.svg"/><Relationship Id="rId11" Type="http://schemas.openxmlformats.org/officeDocument/2006/relationships/image" Target="../media/image47.png"/><Relationship Id="rId24" Type="http://schemas.openxmlformats.org/officeDocument/2006/relationships/image" Target="../media/image54.png"/><Relationship Id="rId5" Type="http://schemas.openxmlformats.org/officeDocument/2006/relationships/image" Target="../media/image10.png"/><Relationship Id="rId15" Type="http://schemas.openxmlformats.org/officeDocument/2006/relationships/image" Target="../media/image49.png"/><Relationship Id="rId23" Type="http://schemas.openxmlformats.org/officeDocument/2006/relationships/image" Target="../media/image53.png"/><Relationship Id="rId10" Type="http://schemas.openxmlformats.org/officeDocument/2006/relationships/image" Target="../media/image36.png"/><Relationship Id="rId19" Type="http://schemas.microsoft.com/office/2007/relationships/hdphoto" Target="../media/hdphoto6.wdp"/><Relationship Id="rId4" Type="http://schemas.microsoft.com/office/2007/relationships/hdphoto" Target="../media/hdphoto2.wdp"/><Relationship Id="rId9" Type="http://schemas.openxmlformats.org/officeDocument/2006/relationships/image" Target="../media/image35.jpeg"/><Relationship Id="rId14" Type="http://schemas.microsoft.com/office/2007/relationships/hdphoto" Target="../media/hdphoto1.wdp"/><Relationship Id="rId22" Type="http://schemas.microsoft.com/office/2007/relationships/hdphoto" Target="../media/hdphoto7.wdp"/></Relationships>
</file>

<file path=ppt/slides/_rels/slide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48.png"/><Relationship Id="rId18" Type="http://schemas.openxmlformats.org/officeDocument/2006/relationships/image" Target="../media/image55.png"/><Relationship Id="rId3" Type="http://schemas.openxmlformats.org/officeDocument/2006/relationships/image" Target="../media/image45.png"/><Relationship Id="rId21" Type="http://schemas.microsoft.com/office/2007/relationships/hdphoto" Target="../media/hdphoto9.wdp"/><Relationship Id="rId7" Type="http://schemas.openxmlformats.org/officeDocument/2006/relationships/image" Target="../media/image46.png"/><Relationship Id="rId12" Type="http://schemas.microsoft.com/office/2007/relationships/hdphoto" Target="../media/hdphoto4.wdp"/><Relationship Id="rId17" Type="http://schemas.openxmlformats.org/officeDocument/2006/relationships/image" Target="../media/image40.png"/><Relationship Id="rId2" Type="http://schemas.openxmlformats.org/officeDocument/2006/relationships/notesSlide" Target="../notesSlides/notesSlide7.xml"/><Relationship Id="rId16" Type="http://schemas.microsoft.com/office/2007/relationships/hdphoto" Target="../media/hdphoto5.wdp"/><Relationship Id="rId20"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11.svg"/><Relationship Id="rId11" Type="http://schemas.openxmlformats.org/officeDocument/2006/relationships/image" Target="../media/image47.png"/><Relationship Id="rId24" Type="http://schemas.openxmlformats.org/officeDocument/2006/relationships/image" Target="../media/image57.png"/><Relationship Id="rId5" Type="http://schemas.openxmlformats.org/officeDocument/2006/relationships/image" Target="../media/image10.png"/><Relationship Id="rId15" Type="http://schemas.openxmlformats.org/officeDocument/2006/relationships/image" Target="../media/image49.png"/><Relationship Id="rId23" Type="http://schemas.microsoft.com/office/2007/relationships/hdphoto" Target="../media/hdphoto7.wdp"/><Relationship Id="rId10" Type="http://schemas.openxmlformats.org/officeDocument/2006/relationships/image" Target="../media/image36.png"/><Relationship Id="rId19" Type="http://schemas.microsoft.com/office/2007/relationships/hdphoto" Target="../media/hdphoto6.wdp"/><Relationship Id="rId4" Type="http://schemas.microsoft.com/office/2007/relationships/hdphoto" Target="../media/hdphoto2.wdp"/><Relationship Id="rId9" Type="http://schemas.openxmlformats.org/officeDocument/2006/relationships/image" Target="../media/image35.jpeg"/><Relationship Id="rId14" Type="http://schemas.microsoft.com/office/2007/relationships/hdphoto" Target="../media/hdphoto1.wdp"/><Relationship Id="rId22"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35A7254-6AF3-B6EE-BAEB-E106C6AA36EF}"/>
              </a:ext>
            </a:extLst>
          </p:cNvPr>
          <p:cNvGrpSpPr/>
          <p:nvPr/>
        </p:nvGrpSpPr>
        <p:grpSpPr>
          <a:xfrm>
            <a:off x="6768160" y="4697971"/>
            <a:ext cx="5280772" cy="1752600"/>
            <a:chOff x="306355" y="4940203"/>
            <a:chExt cx="5280772" cy="1752600"/>
          </a:xfrm>
        </p:grpSpPr>
        <p:sp>
          <p:nvSpPr>
            <p:cNvPr id="8" name="Speaker1Name">
              <a:extLst>
                <a:ext uri="{FF2B5EF4-FFF2-40B4-BE49-F238E27FC236}">
                  <a16:creationId xmlns:a16="http://schemas.microsoft.com/office/drawing/2014/main" id="{092581F2-E61C-442B-DD7D-A4185E5839A9}"/>
                </a:ext>
              </a:extLst>
            </p:cNvPr>
            <p:cNvSpPr txBox="1">
              <a:spLocks/>
            </p:cNvSpPr>
            <p:nvPr/>
          </p:nvSpPr>
          <p:spPr>
            <a:xfrm>
              <a:off x="2222468" y="5269483"/>
              <a:ext cx="3240249" cy="43088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10000"/>
                    </a:schemeClr>
                  </a:solidFill>
                </a:rPr>
                <a:t>Alex Drenea</a:t>
              </a:r>
            </a:p>
          </p:txBody>
        </p:sp>
        <p:sp>
          <p:nvSpPr>
            <p:cNvPr id="9" name="Text Placeholder 15">
              <a:extLst>
                <a:ext uri="{FF2B5EF4-FFF2-40B4-BE49-F238E27FC236}">
                  <a16:creationId xmlns:a16="http://schemas.microsoft.com/office/drawing/2014/main" id="{76E2189A-26BF-8F84-5968-F8F2A7B1591C}"/>
                </a:ext>
              </a:extLst>
            </p:cNvPr>
            <p:cNvSpPr txBox="1">
              <a:spLocks/>
            </p:cNvSpPr>
            <p:nvPr/>
          </p:nvSpPr>
          <p:spPr>
            <a:xfrm>
              <a:off x="2222469" y="5816503"/>
              <a:ext cx="3364658" cy="60939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2">
                      <a:lumMod val="10000"/>
                    </a:schemeClr>
                  </a:solidFill>
                </a:rPr>
                <a:t>Cloud Solution Architect</a:t>
              </a:r>
            </a:p>
            <a:p>
              <a:r>
                <a:rPr lang="en-US" dirty="0">
                  <a:solidFill>
                    <a:schemeClr val="bg2">
                      <a:lumMod val="10000"/>
                    </a:schemeClr>
                  </a:solidFill>
                </a:rPr>
                <a:t>      Microsoft</a:t>
              </a:r>
            </a:p>
          </p:txBody>
        </p:sp>
        <p:sp>
          <p:nvSpPr>
            <p:cNvPr id="10" name="Oval 9">
              <a:extLst>
                <a:ext uri="{FF2B5EF4-FFF2-40B4-BE49-F238E27FC236}">
                  <a16:creationId xmlns:a16="http://schemas.microsoft.com/office/drawing/2014/main" id="{6A9C99F2-3D83-2D5E-81E0-D1FDD6A6F6F1}"/>
                </a:ext>
              </a:extLst>
            </p:cNvPr>
            <p:cNvSpPr/>
            <p:nvPr/>
          </p:nvSpPr>
          <p:spPr bwMode="auto">
            <a:xfrm>
              <a:off x="306355" y="4940203"/>
              <a:ext cx="1752600" cy="17526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2">
                    <a:lumMod val="10000"/>
                  </a:schemeClr>
                </a:solidFill>
                <a:ea typeface="Segoe UI" pitchFamily="34" charset="0"/>
                <a:cs typeface="Segoe UI" pitchFamily="34" charset="0"/>
              </a:endParaRPr>
            </a:p>
          </p:txBody>
        </p:sp>
        <p:pic>
          <p:nvPicPr>
            <p:cNvPr id="11" name="Picture 2" descr="See the source image">
              <a:extLst>
                <a:ext uri="{FF2B5EF4-FFF2-40B4-BE49-F238E27FC236}">
                  <a16:creationId xmlns:a16="http://schemas.microsoft.com/office/drawing/2014/main" id="{27A5F281-2F7F-B319-7BC3-234866679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744" y="6091039"/>
              <a:ext cx="293687" cy="293687"/>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See the source image">
            <a:extLst>
              <a:ext uri="{FF2B5EF4-FFF2-40B4-BE49-F238E27FC236}">
                <a16:creationId xmlns:a16="http://schemas.microsoft.com/office/drawing/2014/main" id="{9BEDE535-BA44-7247-8806-F319DCD5A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0953" y="706960"/>
            <a:ext cx="3909060" cy="244316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0555A45-89E6-3C4F-BA05-AEE1F5C678C3}"/>
              </a:ext>
            </a:extLst>
          </p:cNvPr>
          <p:cNvSpPr txBox="1">
            <a:spLocks/>
          </p:cNvSpPr>
          <p:nvPr/>
        </p:nvSpPr>
        <p:spPr>
          <a:xfrm>
            <a:off x="9366" y="3287632"/>
            <a:ext cx="7612234" cy="58270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400" dirty="0"/>
              <a:t>Azure Cosmos DB</a:t>
            </a:r>
          </a:p>
        </p:txBody>
      </p:sp>
      <p:sp>
        <p:nvSpPr>
          <p:cNvPr id="16" name="Subtitle 2">
            <a:extLst>
              <a:ext uri="{FF2B5EF4-FFF2-40B4-BE49-F238E27FC236}">
                <a16:creationId xmlns:a16="http://schemas.microsoft.com/office/drawing/2014/main" id="{31F59B28-4DB6-500E-6E63-41A12292C42A}"/>
              </a:ext>
            </a:extLst>
          </p:cNvPr>
          <p:cNvSpPr txBox="1">
            <a:spLocks/>
          </p:cNvSpPr>
          <p:nvPr/>
        </p:nvSpPr>
        <p:spPr>
          <a:xfrm>
            <a:off x="9366" y="4063496"/>
            <a:ext cx="7612234" cy="776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More than a database</a:t>
            </a:r>
            <a:endParaRPr lang="en-US" dirty="0"/>
          </a:p>
        </p:txBody>
      </p:sp>
    </p:spTree>
    <p:extLst>
      <p:ext uri="{BB962C8B-B14F-4D97-AF65-F5344CB8AC3E}">
        <p14:creationId xmlns:p14="http://schemas.microsoft.com/office/powerpoint/2010/main" val="35726912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EEE5-EB42-74A5-D140-6DEE42C866B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REST API</a:t>
            </a:r>
          </a:p>
        </p:txBody>
      </p:sp>
      <p:sp>
        <p:nvSpPr>
          <p:cNvPr id="3" name="Text Placeholder 2">
            <a:extLst>
              <a:ext uri="{FF2B5EF4-FFF2-40B4-BE49-F238E27FC236}">
                <a16:creationId xmlns:a16="http://schemas.microsoft.com/office/drawing/2014/main" id="{F49C0E73-EBE3-4DC9-4399-CA5C6606FDA7}"/>
              </a:ext>
            </a:extLst>
          </p:cNvPr>
          <p:cNvSpPr>
            <a:spLocks noGrp="1"/>
          </p:cNvSpPr>
          <p:nvPr>
            <p:ph type="body" sz="quarter" idx="10"/>
          </p:nvPr>
        </p:nvSpPr>
        <p:spPr>
          <a:xfrm>
            <a:off x="6934200" y="4479136"/>
            <a:ext cx="5271787" cy="2133687"/>
          </a:xfrm>
        </p:spPr>
        <p:txBody>
          <a:bodyPr>
            <a:normAutofit/>
          </a:bodyPr>
          <a:lstStyle/>
          <a:p>
            <a:pPr marL="742950" lvl="1" indent="-285750">
              <a:buFont typeface="Arial" panose="020B0604020202020204" pitchFamily="34" charset="0"/>
              <a:buChar char="•"/>
            </a:pPr>
            <a:r>
              <a:rPr lang="en-CA" dirty="0"/>
              <a:t>Use when no SDK available</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Use in scripting environment (</a:t>
            </a:r>
            <a:r>
              <a:rPr lang="en-CA" dirty="0" err="1"/>
              <a:t>IaC</a:t>
            </a:r>
            <a:r>
              <a:rPr lang="en-CA" dirty="0"/>
              <a:t>)</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Finicky but well documented</a:t>
            </a:r>
          </a:p>
        </p:txBody>
      </p:sp>
      <p:grpSp>
        <p:nvGrpSpPr>
          <p:cNvPr id="4" name="Group 3">
            <a:extLst>
              <a:ext uri="{FF2B5EF4-FFF2-40B4-BE49-F238E27FC236}">
                <a16:creationId xmlns:a16="http://schemas.microsoft.com/office/drawing/2014/main" id="{10CA5ADC-6D21-69FD-AE3B-4DE4BA1C1908}"/>
              </a:ext>
            </a:extLst>
          </p:cNvPr>
          <p:cNvGrpSpPr/>
          <p:nvPr/>
        </p:nvGrpSpPr>
        <p:grpSpPr>
          <a:xfrm>
            <a:off x="7726029" y="360000"/>
            <a:ext cx="4506685" cy="3422999"/>
            <a:chOff x="7946027" y="1918739"/>
            <a:chExt cx="3517122" cy="2671388"/>
          </a:xfrm>
        </p:grpSpPr>
        <p:pic>
          <p:nvPicPr>
            <p:cNvPr id="5" name="Picture 20" descr="See the source image">
              <a:extLst>
                <a:ext uri="{FF2B5EF4-FFF2-40B4-BE49-F238E27FC236}">
                  <a16:creationId xmlns:a16="http://schemas.microsoft.com/office/drawing/2014/main" id="{76B7FFD2-9D78-A944-C1B2-5552913B194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817" b="98473" l="38186" r="61603">
                          <a14:foregroundMark x1="47046" y1="9160" x2="52110" y2="9924"/>
                          <a14:foregroundMark x1="50633" y1="3817" x2="48734" y2="3817"/>
                          <a14:foregroundMark x1="45359" y1="86260" x2="48312" y2="87786"/>
                          <a14:foregroundMark x1="47046" y1="93893" x2="49578" y2="98473"/>
                        </a14:backgroundRemoval>
                      </a14:imgEffect>
                      <a14:imgEffect>
                        <a14:saturation sat="0"/>
                      </a14:imgEffect>
                    </a14:imgLayer>
                  </a14:imgProps>
                </a:ext>
                <a:ext uri="{28A0092B-C50C-407E-A947-70E740481C1C}">
                  <a14:useLocalDpi xmlns:a14="http://schemas.microsoft.com/office/drawing/2010/main" val="0"/>
                </a:ext>
              </a:extLst>
            </a:blip>
            <a:srcRect l="35338" r="34826"/>
            <a:stretch/>
          </p:blipFill>
          <p:spPr bwMode="auto">
            <a:xfrm>
              <a:off x="9086612" y="4196734"/>
              <a:ext cx="438613" cy="39339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341BED-3EB5-3F0C-280B-F714D9DBEC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0605" y="3052484"/>
              <a:ext cx="815847" cy="786785"/>
            </a:xfrm>
            <a:prstGeom prst="rect">
              <a:avLst/>
            </a:prstGeom>
          </p:spPr>
        </p:pic>
        <p:pic>
          <p:nvPicPr>
            <p:cNvPr id="8" name="Picture 2" descr="See the source image">
              <a:extLst>
                <a:ext uri="{FF2B5EF4-FFF2-40B4-BE49-F238E27FC236}">
                  <a16:creationId xmlns:a16="http://schemas.microsoft.com/office/drawing/2014/main" id="{4DF1DA63-9351-EDA1-9CDA-5609D4602B5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92982" y="1918739"/>
              <a:ext cx="571093" cy="550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ee the source image">
              <a:extLst>
                <a:ext uri="{FF2B5EF4-FFF2-40B4-BE49-F238E27FC236}">
                  <a16:creationId xmlns:a16="http://schemas.microsoft.com/office/drawing/2014/main" id="{6FCFFF88-2E5F-D114-B581-44644611B336}"/>
                </a:ext>
              </a:extLst>
            </p:cNvPr>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1267" t="13796" r="28891" b="19547"/>
            <a:stretch/>
          </p:blipFill>
          <p:spPr bwMode="auto">
            <a:xfrm>
              <a:off x="7946027" y="2729885"/>
              <a:ext cx="390105" cy="3933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533A4752-B608-795F-25BD-8ED45419F329}"/>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065" y="2332491"/>
              <a:ext cx="571093" cy="3371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See the source image">
              <a:extLst>
                <a:ext uri="{FF2B5EF4-FFF2-40B4-BE49-F238E27FC236}">
                  <a16:creationId xmlns:a16="http://schemas.microsoft.com/office/drawing/2014/main" id="{760DF2BD-CB48-9C0D-58C2-771C8B0EAA5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4743" y="2290545"/>
              <a:ext cx="571093" cy="2671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See the source image">
              <a:extLst>
                <a:ext uri="{FF2B5EF4-FFF2-40B4-BE49-F238E27FC236}">
                  <a16:creationId xmlns:a16="http://schemas.microsoft.com/office/drawing/2014/main" id="{3FE997AB-67BD-D468-C869-09A16CD239B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034" y1="44800" x2="50034" y2="44800"/>
                          <a14:foregroundMark x1="20882" y1="75733" x2="75879" y2="73733"/>
                          <a14:foregroundMark x1="75879" y1="73733" x2="82012" y2="73733"/>
                          <a14:foregroundMark x1="17367" y1="81133" x2="74018" y2="77733"/>
                          <a14:foregroundMark x1="74018" y1="77733" x2="74363" y2="77733"/>
                          <a14:foregroundMark x1="17367" y1="71667" x2="67953" y2="70467"/>
                          <a14:foregroundMark x1="67953" y1="70467" x2="71537" y2="71667"/>
                          <a14:foregroundMark x1="19435" y1="77067" x2="65472" y2="74400"/>
                          <a14:foregroundMark x1="65472" y1="74400" x2="72226" y2="74400"/>
                          <a14:foregroundMark x1="20882" y1="73733" x2="71537" y2="71800"/>
                          <a14:foregroundMark x1="71537" y1="71800" x2="75741" y2="79733"/>
                          <a14:foregroundMark x1="77808" y1="73733" x2="72226" y2="73733"/>
                        </a14:backgroundRemoval>
                      </a14:imgEffect>
                    </a14:imgLayer>
                  </a14:imgProps>
                </a:ext>
                <a:ext uri="{28A0092B-C50C-407E-A947-70E740481C1C}">
                  <a14:useLocalDpi xmlns:a14="http://schemas.microsoft.com/office/drawing/2010/main" val="0"/>
                </a:ext>
              </a:extLst>
            </a:blip>
            <a:srcRect/>
            <a:stretch>
              <a:fillRect/>
            </a:stretch>
          </p:blipFill>
          <p:spPr bwMode="auto">
            <a:xfrm>
              <a:off x="10723976" y="3210789"/>
              <a:ext cx="739173" cy="7368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5070A087-49DD-BF7B-2F28-FD62E86DAEC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23976" y="2743444"/>
              <a:ext cx="409434" cy="39339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2244E40-2602-961A-4705-09FCDADCE6B3}"/>
                </a:ext>
              </a:extLst>
            </p:cNvPr>
            <p:cNvGrpSpPr/>
            <p:nvPr/>
          </p:nvGrpSpPr>
          <p:grpSpPr>
            <a:xfrm>
              <a:off x="8224442" y="3445876"/>
              <a:ext cx="395335" cy="324701"/>
              <a:chOff x="2111257" y="3788780"/>
              <a:chExt cx="872227" cy="742848"/>
            </a:xfrm>
          </p:grpSpPr>
          <p:pic>
            <p:nvPicPr>
              <p:cNvPr id="38" name="Picture 26" descr="See the source image">
                <a:extLst>
                  <a:ext uri="{FF2B5EF4-FFF2-40B4-BE49-F238E27FC236}">
                    <a16:creationId xmlns:a16="http://schemas.microsoft.com/office/drawing/2014/main" id="{EA4CC361-B393-029C-3408-554F65C31645}"/>
                  </a:ext>
                </a:extLst>
              </p:cNvPr>
              <p:cNvPicPr>
                <a:picLocks noChangeAspect="1" noChangeArrowheads="1"/>
              </p:cNvPicPr>
              <p:nvPr/>
            </p:nvPicPr>
            <p:blipFill rotWithShape="1">
              <a:blip r:embed="rId17">
                <a:duotone>
                  <a:schemeClr val="accent3">
                    <a:shade val="45000"/>
                    <a:satMod val="135000"/>
                  </a:schemeClr>
                  <a:prstClr val="white"/>
                </a:duotone>
                <a:extLst>
                  <a:ext uri="{28A0092B-C50C-407E-A947-70E740481C1C}">
                    <a14:useLocalDpi xmlns:a14="http://schemas.microsoft.com/office/drawing/2010/main" val="0"/>
                  </a:ext>
                </a:extLst>
              </a:blip>
              <a:srcRect l="33426" t="21859" r="33565" b="21917"/>
              <a:stretch/>
            </p:blipFill>
            <p:spPr bwMode="auto">
              <a:xfrm>
                <a:off x="2111257" y="3788780"/>
                <a:ext cx="872227" cy="742848"/>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a:extLst>
                  <a:ext uri="{FF2B5EF4-FFF2-40B4-BE49-F238E27FC236}">
                    <a16:creationId xmlns:a16="http://schemas.microsoft.com/office/drawing/2014/main" id="{0D377508-A452-097E-2E13-86E3D4CE09A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1015" y="4283581"/>
                <a:ext cx="212714" cy="212712"/>
              </a:xfrm>
              <a:prstGeom prst="rect">
                <a:avLst/>
              </a:prstGeom>
            </p:spPr>
          </p:pic>
        </p:grpSp>
        <p:cxnSp>
          <p:nvCxnSpPr>
            <p:cNvPr id="18" name="Straight Arrow Connector 17">
              <a:extLst>
                <a:ext uri="{FF2B5EF4-FFF2-40B4-BE49-F238E27FC236}">
                  <a16:creationId xmlns:a16="http://schemas.microsoft.com/office/drawing/2014/main" id="{7CEE2FC7-2CF9-64F3-F22F-54EA4E92EFDF}"/>
                </a:ext>
              </a:extLst>
            </p:cNvPr>
            <p:cNvCxnSpPr>
              <a:cxnSpLocks/>
              <a:stCxn id="6" idx="0"/>
              <a:endCxn id="8" idx="2"/>
            </p:cNvCxnSpPr>
            <p:nvPr/>
          </p:nvCxnSpPr>
          <p:spPr>
            <a:xfrm flipV="1">
              <a:off x="9478528" y="2469489"/>
              <a:ext cx="0" cy="58299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3AD4223-4212-EF16-735F-73290DC7EFE4}"/>
                </a:ext>
              </a:extLst>
            </p:cNvPr>
            <p:cNvCxnSpPr>
              <a:cxnSpLocks/>
            </p:cNvCxnSpPr>
            <p:nvPr/>
          </p:nvCxnSpPr>
          <p:spPr>
            <a:xfrm flipV="1">
              <a:off x="9886451" y="2582799"/>
              <a:ext cx="321741" cy="4741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83793E3-50B8-6A74-81E7-DE9E70912AF6}"/>
                </a:ext>
              </a:extLst>
            </p:cNvPr>
            <p:cNvCxnSpPr>
              <a:cxnSpLocks/>
            </p:cNvCxnSpPr>
            <p:nvPr/>
          </p:nvCxnSpPr>
          <p:spPr>
            <a:xfrm flipV="1">
              <a:off x="9989312" y="3051347"/>
              <a:ext cx="702891" cy="21990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C2A371-ED18-59F7-8DD0-4355FFA37829}"/>
                </a:ext>
              </a:extLst>
            </p:cNvPr>
            <p:cNvCxnSpPr>
              <a:cxnSpLocks/>
              <a:endCxn id="13" idx="1"/>
            </p:cNvCxnSpPr>
            <p:nvPr/>
          </p:nvCxnSpPr>
          <p:spPr>
            <a:xfrm>
              <a:off x="9984743" y="3451980"/>
              <a:ext cx="739233" cy="127256"/>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32C1BBC-B480-8A85-5F21-695DC2895489}"/>
                </a:ext>
              </a:extLst>
            </p:cNvPr>
            <p:cNvCxnSpPr>
              <a:cxnSpLocks/>
            </p:cNvCxnSpPr>
            <p:nvPr/>
          </p:nvCxnSpPr>
          <p:spPr>
            <a:xfrm flipH="1" flipV="1">
              <a:off x="8422110" y="3020651"/>
              <a:ext cx="655073" cy="27232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F814A4-4CBC-49EE-24B2-F67B30853D2F}"/>
                </a:ext>
              </a:extLst>
            </p:cNvPr>
            <p:cNvCxnSpPr>
              <a:cxnSpLocks/>
            </p:cNvCxnSpPr>
            <p:nvPr/>
          </p:nvCxnSpPr>
          <p:spPr>
            <a:xfrm flipH="1" flipV="1">
              <a:off x="8879515" y="2565214"/>
              <a:ext cx="281693" cy="49172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7" name="Picture 22" descr="See the source image">
              <a:extLst>
                <a:ext uri="{FF2B5EF4-FFF2-40B4-BE49-F238E27FC236}">
                  <a16:creationId xmlns:a16="http://schemas.microsoft.com/office/drawing/2014/main" id="{A4A013B4-2869-6495-75E6-F4F614FDEFB9}"/>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722937" y="4192303"/>
              <a:ext cx="407924" cy="3933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See the source image">
              <a:extLst>
                <a:ext uri="{FF2B5EF4-FFF2-40B4-BE49-F238E27FC236}">
                  <a16:creationId xmlns:a16="http://schemas.microsoft.com/office/drawing/2014/main" id="{C0A813A6-80D5-036D-447B-E408894D45D6}"/>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84279" y="4192303"/>
              <a:ext cx="407924" cy="39339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856F5575-E8AB-21D3-A5D8-5CB7E604F352}"/>
                </a:ext>
              </a:extLst>
            </p:cNvPr>
            <p:cNvCxnSpPr>
              <a:cxnSpLocks/>
            </p:cNvCxnSpPr>
            <p:nvPr/>
          </p:nvCxnSpPr>
          <p:spPr>
            <a:xfrm flipH="1">
              <a:off x="8601179" y="3960346"/>
              <a:ext cx="788684" cy="23195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FC9A45-DA11-C347-B1D1-584521AEF902}"/>
                </a:ext>
              </a:extLst>
            </p:cNvPr>
            <p:cNvCxnSpPr>
              <a:cxnSpLocks/>
              <a:endCxn id="5" idx="0"/>
            </p:cNvCxnSpPr>
            <p:nvPr/>
          </p:nvCxnSpPr>
          <p:spPr>
            <a:xfrm flipH="1">
              <a:off x="9315443" y="3972628"/>
              <a:ext cx="127247"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502D0A-3004-56E9-F8B1-55F900745D9E}"/>
                </a:ext>
              </a:extLst>
            </p:cNvPr>
            <p:cNvCxnSpPr>
              <a:cxnSpLocks/>
              <a:endCxn id="27" idx="0"/>
            </p:cNvCxnSpPr>
            <p:nvPr/>
          </p:nvCxnSpPr>
          <p:spPr>
            <a:xfrm>
              <a:off x="9517155" y="3972628"/>
              <a:ext cx="409744"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F6384A-982D-E761-6CDA-BD6E7DFBE811}"/>
                </a:ext>
              </a:extLst>
            </p:cNvPr>
            <p:cNvCxnSpPr>
              <a:cxnSpLocks/>
              <a:endCxn id="29" idx="0"/>
            </p:cNvCxnSpPr>
            <p:nvPr/>
          </p:nvCxnSpPr>
          <p:spPr>
            <a:xfrm>
              <a:off x="9678643" y="3972628"/>
              <a:ext cx="809598"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2" descr="See the source image">
              <a:extLst>
                <a:ext uri="{FF2B5EF4-FFF2-40B4-BE49-F238E27FC236}">
                  <a16:creationId xmlns:a16="http://schemas.microsoft.com/office/drawing/2014/main" id="{7E28DF68-8562-EF0C-755A-BD1C3803CDF5}"/>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36132" y="4196734"/>
              <a:ext cx="503365" cy="393393"/>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FF3669B1-BED1-886B-002A-D030AEE9D694}"/>
              </a:ext>
            </a:extLst>
          </p:cNvPr>
          <p:cNvPicPr>
            <a:picLocks noChangeAspect="1"/>
          </p:cNvPicPr>
          <p:nvPr/>
        </p:nvPicPr>
        <p:blipFill rotWithShape="1">
          <a:blip r:embed="rId24"/>
          <a:srcRect l="1895" t="931"/>
          <a:stretch/>
        </p:blipFill>
        <p:spPr>
          <a:xfrm>
            <a:off x="963550" y="1194705"/>
            <a:ext cx="5874893" cy="5515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2615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EEE5-EB42-74A5-D140-6DEE42C866BE}"/>
              </a:ext>
            </a:extLst>
          </p:cNvPr>
          <p:cNvSpPr>
            <a:spLocks noGrp="1"/>
          </p:cNvSpPr>
          <p:nvPr>
            <p:ph type="title"/>
          </p:nvPr>
        </p:nvSpPr>
        <p:spPr>
          <a:xfrm>
            <a:off x="324000" y="612000"/>
            <a:ext cx="5931083" cy="582705"/>
          </a:xfrm>
        </p:spPr>
        <p:txBody>
          <a:bodyPr/>
          <a:lstStyle/>
          <a:p>
            <a:r>
              <a:rPr lang="en-CA" kern="0" dirty="0">
                <a:solidFill>
                  <a:srgbClr val="0078D7"/>
                </a:solidFill>
                <a:latin typeface="Segoe UI Semilight" panose="020B0402040204020203" pitchFamily="34" charset="0"/>
                <a:ea typeface="+mn-ea"/>
                <a:cs typeface="Segoe UI Semilight" panose="020B0402040204020203" pitchFamily="34" charset="0"/>
              </a:rPr>
              <a:t>Getting started with an SDK</a:t>
            </a:r>
            <a:endParaRPr lang="en-CA" sz="3200" kern="0" dirty="0">
              <a:solidFill>
                <a:srgbClr val="0078D7"/>
              </a:solidFill>
              <a:latin typeface="Segoe UI Semilight" panose="020B0402040204020203" pitchFamily="34" charset="0"/>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BDFAA42E-C132-B087-556F-2E38A67CF83C}"/>
              </a:ext>
            </a:extLst>
          </p:cNvPr>
          <p:cNvGrpSpPr/>
          <p:nvPr/>
        </p:nvGrpSpPr>
        <p:grpSpPr>
          <a:xfrm>
            <a:off x="7726029" y="360000"/>
            <a:ext cx="4465971" cy="3422999"/>
            <a:chOff x="7946027" y="1918739"/>
            <a:chExt cx="3485348" cy="2671388"/>
          </a:xfrm>
        </p:grpSpPr>
        <p:pic>
          <p:nvPicPr>
            <p:cNvPr id="3092" name="Picture 20" descr="See the source image">
              <a:extLst>
                <a:ext uri="{FF2B5EF4-FFF2-40B4-BE49-F238E27FC236}">
                  <a16:creationId xmlns:a16="http://schemas.microsoft.com/office/drawing/2014/main" id="{FE784BAC-FF04-5540-782C-251D730900D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817" b="98473" l="38186" r="61603">
                          <a14:foregroundMark x1="47046" y1="9160" x2="52110" y2="9924"/>
                          <a14:foregroundMark x1="50633" y1="3817" x2="48734" y2="3817"/>
                          <a14:foregroundMark x1="45359" y1="86260" x2="48312" y2="87786"/>
                          <a14:foregroundMark x1="47046" y1="93893" x2="49578" y2="98473"/>
                        </a14:backgroundRemoval>
                      </a14:imgEffect>
                      <a14:imgEffect>
                        <a14:saturation sat="0"/>
                      </a14:imgEffect>
                    </a14:imgLayer>
                  </a14:imgProps>
                </a:ext>
                <a:ext uri="{28A0092B-C50C-407E-A947-70E740481C1C}">
                  <a14:useLocalDpi xmlns:a14="http://schemas.microsoft.com/office/drawing/2010/main" val="0"/>
                </a:ext>
              </a:extLst>
            </a:blip>
            <a:srcRect l="35338" r="34826"/>
            <a:stretch/>
          </p:blipFill>
          <p:spPr bwMode="auto">
            <a:xfrm>
              <a:off x="9086612" y="4196734"/>
              <a:ext cx="438613" cy="39339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746A1EB0-E7FF-98E3-C4D4-D3A407115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0605" y="3052484"/>
              <a:ext cx="815847" cy="786785"/>
            </a:xfrm>
            <a:prstGeom prst="rect">
              <a:avLst/>
            </a:prstGeom>
          </p:spPr>
        </p:pic>
        <p:pic>
          <p:nvPicPr>
            <p:cNvPr id="3074" name="Picture 2" descr="See the source image">
              <a:extLst>
                <a:ext uri="{FF2B5EF4-FFF2-40B4-BE49-F238E27FC236}">
                  <a16:creationId xmlns:a16="http://schemas.microsoft.com/office/drawing/2014/main" id="{EFC151C6-9F6C-B530-AC95-3FAB1F60C2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2982" y="1918739"/>
              <a:ext cx="571093" cy="550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B37D850D-4878-4631-0526-9E5D31834AB9}"/>
                </a:ext>
              </a:extLst>
            </p:cNvPr>
            <p:cNvPicPr>
              <a:picLocks noChangeAspect="1" noChangeArrowheads="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31267" t="13796" r="28891" b="19547"/>
            <a:stretch/>
          </p:blipFill>
          <p:spPr bwMode="auto">
            <a:xfrm>
              <a:off x="7946027" y="2729885"/>
              <a:ext cx="390105"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573D3AC6-968E-A536-8EAC-84887EE22006}"/>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065" y="2332491"/>
              <a:ext cx="571093" cy="3371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26034410-D3FF-D805-400B-7E96BF4A4333}"/>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4743" y="2290545"/>
              <a:ext cx="571093" cy="26712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e the source image">
              <a:extLst>
                <a:ext uri="{FF2B5EF4-FFF2-40B4-BE49-F238E27FC236}">
                  <a16:creationId xmlns:a16="http://schemas.microsoft.com/office/drawing/2014/main" id="{41409589-3A8C-92FC-0650-6A8F53458EF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foregroundMark x1="50034" y1="44800" x2="50034" y2="44800"/>
                          <a14:foregroundMark x1="20882" y1="75733" x2="75879" y2="73733"/>
                          <a14:foregroundMark x1="75879" y1="73733" x2="82012" y2="73733"/>
                          <a14:foregroundMark x1="17367" y1="81133" x2="74018" y2="77733"/>
                          <a14:foregroundMark x1="74018" y1="77733" x2="74363" y2="77733"/>
                          <a14:foregroundMark x1="17367" y1="71667" x2="67953" y2="70467"/>
                          <a14:foregroundMark x1="67953" y1="70467" x2="71537" y2="71667"/>
                          <a14:foregroundMark x1="19435" y1="77067" x2="65472" y2="74400"/>
                          <a14:foregroundMark x1="65472" y1="74400" x2="72226" y2="74400"/>
                          <a14:foregroundMark x1="20882" y1="73733" x2="71537" y2="71800"/>
                          <a14:foregroundMark x1="71537" y1="71800" x2="75741" y2="79733"/>
                          <a14:foregroundMark x1="77808" y1="73733" x2="72226" y2="73733"/>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957844" y="3332122"/>
              <a:ext cx="473531" cy="47207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a:extLst>
                <a:ext uri="{FF2B5EF4-FFF2-40B4-BE49-F238E27FC236}">
                  <a16:creationId xmlns:a16="http://schemas.microsoft.com/office/drawing/2014/main" id="{C3994EEE-DFF1-2793-6517-A62BD542D50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23976" y="2743444"/>
              <a:ext cx="409434" cy="39339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2496A8D-E3A3-C579-7915-DB6CB8B6E5C9}"/>
                </a:ext>
              </a:extLst>
            </p:cNvPr>
            <p:cNvGrpSpPr/>
            <p:nvPr/>
          </p:nvGrpSpPr>
          <p:grpSpPr>
            <a:xfrm>
              <a:off x="8224442" y="3445876"/>
              <a:ext cx="395335" cy="324701"/>
              <a:chOff x="2111257" y="3788780"/>
              <a:chExt cx="872227" cy="742848"/>
            </a:xfrm>
          </p:grpSpPr>
          <p:pic>
            <p:nvPicPr>
              <p:cNvPr id="3098" name="Picture 26" descr="See the source image">
                <a:extLst>
                  <a:ext uri="{FF2B5EF4-FFF2-40B4-BE49-F238E27FC236}">
                    <a16:creationId xmlns:a16="http://schemas.microsoft.com/office/drawing/2014/main" id="{6EE20924-13EF-D167-49C8-90B89A2020CF}"/>
                  </a:ext>
                </a:extLst>
              </p:cNvPr>
              <p:cNvPicPr>
                <a:picLocks noChangeAspect="1" noChangeArrowheads="1"/>
              </p:cNvPicPr>
              <p:nvPr/>
            </p:nvPicPr>
            <p:blipFill rotWithShape="1">
              <a:blip r:embed="rId16">
                <a:duotone>
                  <a:schemeClr val="accent3">
                    <a:shade val="45000"/>
                    <a:satMod val="135000"/>
                  </a:schemeClr>
                  <a:prstClr val="white"/>
                </a:duotone>
                <a:extLst>
                  <a:ext uri="{28A0092B-C50C-407E-A947-70E740481C1C}">
                    <a14:useLocalDpi xmlns:a14="http://schemas.microsoft.com/office/drawing/2010/main" val="0"/>
                  </a:ext>
                </a:extLst>
              </a:blip>
              <a:srcRect l="33426" t="21859" r="33565" b="21917"/>
              <a:stretch/>
            </p:blipFill>
            <p:spPr bwMode="auto">
              <a:xfrm>
                <a:off x="2111257" y="3788780"/>
                <a:ext cx="872227" cy="74284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2E884665-4820-93E8-980F-6AF76FD1B8C3}"/>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1015" y="4283581"/>
                <a:ext cx="212714" cy="212712"/>
              </a:xfrm>
              <a:prstGeom prst="rect">
                <a:avLst/>
              </a:prstGeom>
            </p:spPr>
          </p:pic>
        </p:grpSp>
        <p:cxnSp>
          <p:nvCxnSpPr>
            <p:cNvPr id="15" name="Straight Arrow Connector 14">
              <a:extLst>
                <a:ext uri="{FF2B5EF4-FFF2-40B4-BE49-F238E27FC236}">
                  <a16:creationId xmlns:a16="http://schemas.microsoft.com/office/drawing/2014/main" id="{62248FC9-2812-590D-0891-5D089A2A7825}"/>
                </a:ext>
              </a:extLst>
            </p:cNvPr>
            <p:cNvCxnSpPr>
              <a:cxnSpLocks/>
              <a:stCxn id="7" idx="0"/>
              <a:endCxn id="3074" idx="2"/>
            </p:cNvCxnSpPr>
            <p:nvPr/>
          </p:nvCxnSpPr>
          <p:spPr>
            <a:xfrm flipV="1">
              <a:off x="9478528" y="2469489"/>
              <a:ext cx="0" cy="58299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98BF4B-8D8D-06BF-FCE9-D8C76D90F2C1}"/>
                </a:ext>
              </a:extLst>
            </p:cNvPr>
            <p:cNvCxnSpPr>
              <a:cxnSpLocks/>
            </p:cNvCxnSpPr>
            <p:nvPr/>
          </p:nvCxnSpPr>
          <p:spPr>
            <a:xfrm flipV="1">
              <a:off x="9886451" y="2582799"/>
              <a:ext cx="321741" cy="4741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43E26F-DCB2-9FB9-3988-F24A1AB05DA3}"/>
                </a:ext>
              </a:extLst>
            </p:cNvPr>
            <p:cNvCxnSpPr>
              <a:cxnSpLocks/>
            </p:cNvCxnSpPr>
            <p:nvPr/>
          </p:nvCxnSpPr>
          <p:spPr>
            <a:xfrm flipV="1">
              <a:off x="9989312" y="3051347"/>
              <a:ext cx="702891" cy="21990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7D712E-0849-5858-B9B1-54DD9D5166AD}"/>
                </a:ext>
              </a:extLst>
            </p:cNvPr>
            <p:cNvCxnSpPr>
              <a:cxnSpLocks/>
              <a:endCxn id="3086" idx="1"/>
            </p:cNvCxnSpPr>
            <p:nvPr/>
          </p:nvCxnSpPr>
          <p:spPr>
            <a:xfrm>
              <a:off x="9950857" y="3555989"/>
              <a:ext cx="1006986" cy="1216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048FF6-92F4-5E4D-D2D4-6C1C878A6418}"/>
                </a:ext>
              </a:extLst>
            </p:cNvPr>
            <p:cNvCxnSpPr>
              <a:cxnSpLocks/>
            </p:cNvCxnSpPr>
            <p:nvPr/>
          </p:nvCxnSpPr>
          <p:spPr>
            <a:xfrm flipH="1" flipV="1">
              <a:off x="8422110" y="3020651"/>
              <a:ext cx="655073" cy="27232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E47360-6B29-C841-3192-A55DE78EE860}"/>
                </a:ext>
              </a:extLst>
            </p:cNvPr>
            <p:cNvCxnSpPr>
              <a:cxnSpLocks/>
            </p:cNvCxnSpPr>
            <p:nvPr/>
          </p:nvCxnSpPr>
          <p:spPr>
            <a:xfrm flipH="1" flipV="1">
              <a:off x="8879515" y="2565214"/>
              <a:ext cx="281693" cy="49172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94" name="Picture 22" descr="See the source image">
              <a:extLst>
                <a:ext uri="{FF2B5EF4-FFF2-40B4-BE49-F238E27FC236}">
                  <a16:creationId xmlns:a16="http://schemas.microsoft.com/office/drawing/2014/main" id="{7A9580A2-2F73-0A74-133A-A8E102E8F99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722937" y="4192303"/>
              <a:ext cx="407924"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ee the source image">
              <a:extLst>
                <a:ext uri="{FF2B5EF4-FFF2-40B4-BE49-F238E27FC236}">
                  <a16:creationId xmlns:a16="http://schemas.microsoft.com/office/drawing/2014/main" id="{F5C0B514-8ECF-EE23-80FC-368FE9BB9333}"/>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84279" y="4192303"/>
              <a:ext cx="407924" cy="39339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CA25B541-98F4-CD16-048E-3FA12109811F}"/>
                </a:ext>
              </a:extLst>
            </p:cNvPr>
            <p:cNvCxnSpPr>
              <a:cxnSpLocks/>
            </p:cNvCxnSpPr>
            <p:nvPr/>
          </p:nvCxnSpPr>
          <p:spPr>
            <a:xfrm flipH="1">
              <a:off x="8601179" y="3960346"/>
              <a:ext cx="788684" cy="23195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122BC2-FB9F-B5C7-EC38-AC2AB44E5E30}"/>
                </a:ext>
              </a:extLst>
            </p:cNvPr>
            <p:cNvCxnSpPr>
              <a:cxnSpLocks/>
              <a:endCxn id="3092" idx="0"/>
            </p:cNvCxnSpPr>
            <p:nvPr/>
          </p:nvCxnSpPr>
          <p:spPr>
            <a:xfrm flipH="1">
              <a:off x="9315443" y="3972628"/>
              <a:ext cx="127247"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4E56A3-7C02-41EA-6010-3F47D2FD6856}"/>
                </a:ext>
              </a:extLst>
            </p:cNvPr>
            <p:cNvCxnSpPr>
              <a:cxnSpLocks/>
              <a:endCxn id="3094" idx="0"/>
            </p:cNvCxnSpPr>
            <p:nvPr/>
          </p:nvCxnSpPr>
          <p:spPr>
            <a:xfrm>
              <a:off x="9517155" y="3972628"/>
              <a:ext cx="409744"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F972AE3D-8A21-54E3-F0D4-37BBC353EC6A}"/>
                </a:ext>
              </a:extLst>
            </p:cNvPr>
            <p:cNvCxnSpPr>
              <a:cxnSpLocks/>
              <a:endCxn id="3096" idx="0"/>
            </p:cNvCxnSpPr>
            <p:nvPr/>
          </p:nvCxnSpPr>
          <p:spPr>
            <a:xfrm>
              <a:off x="9678643" y="3972628"/>
              <a:ext cx="809598"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See the source image">
              <a:extLst>
                <a:ext uri="{FF2B5EF4-FFF2-40B4-BE49-F238E27FC236}">
                  <a16:creationId xmlns:a16="http://schemas.microsoft.com/office/drawing/2014/main" id="{9518A150-86B4-524C-ED29-F300BE2A63A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36132" y="4196734"/>
              <a:ext cx="503365" cy="393393"/>
            </a:xfrm>
            <a:prstGeom prst="rect">
              <a:avLst/>
            </a:prstGeom>
            <a:noFill/>
            <a:extLst>
              <a:ext uri="{909E8E84-426E-40DD-AFC4-6F175D3DCCD1}">
                <a14:hiddenFill xmlns:a14="http://schemas.microsoft.com/office/drawing/2010/main">
                  <a:solidFill>
                    <a:srgbClr val="FFFFFF"/>
                  </a:solidFill>
                </a14:hiddenFill>
              </a:ext>
            </a:extLst>
          </p:spPr>
        </p:pic>
      </p:grpSp>
      <p:sp>
        <p:nvSpPr>
          <p:cNvPr id="3090" name="Text Placeholder 2">
            <a:extLst>
              <a:ext uri="{FF2B5EF4-FFF2-40B4-BE49-F238E27FC236}">
                <a16:creationId xmlns:a16="http://schemas.microsoft.com/office/drawing/2014/main" id="{C580631B-C9FD-C116-C678-5C0AB0FF4E06}"/>
              </a:ext>
            </a:extLst>
          </p:cNvPr>
          <p:cNvSpPr>
            <a:spLocks noGrp="1"/>
          </p:cNvSpPr>
          <p:nvPr>
            <p:ph type="body" sz="quarter" idx="10"/>
          </p:nvPr>
        </p:nvSpPr>
        <p:spPr>
          <a:xfrm>
            <a:off x="7160692" y="4777776"/>
            <a:ext cx="4803140" cy="1361713"/>
          </a:xfrm>
        </p:spPr>
        <p:txBody>
          <a:bodyPr>
            <a:normAutofit/>
          </a:bodyPr>
          <a:lstStyle/>
          <a:p>
            <a:pPr marL="742950" lvl="1" indent="-285750">
              <a:buFont typeface="Arial" panose="020B0604020202020204" pitchFamily="34" charset="0"/>
              <a:buChar char="•"/>
            </a:pPr>
            <a:r>
              <a:rPr lang="en-CA" dirty="0"/>
              <a:t>Easy to get started</a:t>
            </a:r>
          </a:p>
          <a:p>
            <a:pPr marL="742950" lvl="1" indent="-285750">
              <a:buFont typeface="Arial" panose="020B0604020202020204" pitchFamily="34" charset="0"/>
              <a:buChar char="•"/>
            </a:pPr>
            <a:r>
              <a:rPr lang="en-CA" dirty="0"/>
              <a:t>Available in many languages</a:t>
            </a:r>
          </a:p>
          <a:p>
            <a:pPr marL="742950" lvl="1" indent="-285750">
              <a:buFont typeface="Arial" panose="020B0604020202020204" pitchFamily="34" charset="0"/>
              <a:buChar char="•"/>
            </a:pPr>
            <a:r>
              <a:rPr lang="en-CA" dirty="0"/>
              <a:t>Offer advanced features</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pic>
        <p:nvPicPr>
          <p:cNvPr id="3" name="Picture 2">
            <a:extLst>
              <a:ext uri="{FF2B5EF4-FFF2-40B4-BE49-F238E27FC236}">
                <a16:creationId xmlns:a16="http://schemas.microsoft.com/office/drawing/2014/main" id="{E33D3895-3A15-4567-AF25-92B4A52856D6}"/>
              </a:ext>
            </a:extLst>
          </p:cNvPr>
          <p:cNvPicPr>
            <a:picLocks noChangeAspect="1"/>
          </p:cNvPicPr>
          <p:nvPr/>
        </p:nvPicPr>
        <p:blipFill>
          <a:blip r:embed="rId23"/>
          <a:stretch>
            <a:fillRect/>
          </a:stretch>
        </p:blipFill>
        <p:spPr>
          <a:xfrm>
            <a:off x="-3702481" y="6642100"/>
            <a:ext cx="910937" cy="749061"/>
          </a:xfrm>
          <a:prstGeom prst="rect">
            <a:avLst/>
          </a:prstGeom>
        </p:spPr>
      </p:pic>
      <p:pic>
        <p:nvPicPr>
          <p:cNvPr id="5" name="Picture 4">
            <a:extLst>
              <a:ext uri="{FF2B5EF4-FFF2-40B4-BE49-F238E27FC236}">
                <a16:creationId xmlns:a16="http://schemas.microsoft.com/office/drawing/2014/main" id="{2D2CB39B-7CFD-838B-30E2-58F1E2F446B8}"/>
              </a:ext>
            </a:extLst>
          </p:cNvPr>
          <p:cNvPicPr>
            <a:picLocks noChangeAspect="1"/>
          </p:cNvPicPr>
          <p:nvPr/>
        </p:nvPicPr>
        <p:blipFill>
          <a:blip r:embed="rId24"/>
          <a:stretch>
            <a:fillRect/>
          </a:stretch>
        </p:blipFill>
        <p:spPr>
          <a:xfrm>
            <a:off x="118108" y="1890729"/>
            <a:ext cx="7362000" cy="476675"/>
          </a:xfrm>
          <a:prstGeom prst="rect">
            <a:avLst/>
          </a:prstGeom>
        </p:spPr>
      </p:pic>
      <p:pic>
        <p:nvPicPr>
          <p:cNvPr id="11" name="Picture 10">
            <a:extLst>
              <a:ext uri="{FF2B5EF4-FFF2-40B4-BE49-F238E27FC236}">
                <a16:creationId xmlns:a16="http://schemas.microsoft.com/office/drawing/2014/main" id="{EDAD294F-D7B1-1420-06AD-250CCBD67530}"/>
              </a:ext>
            </a:extLst>
          </p:cNvPr>
          <p:cNvPicPr>
            <a:picLocks noChangeAspect="1"/>
          </p:cNvPicPr>
          <p:nvPr/>
        </p:nvPicPr>
        <p:blipFill>
          <a:blip r:embed="rId25"/>
          <a:stretch>
            <a:fillRect/>
          </a:stretch>
        </p:blipFill>
        <p:spPr>
          <a:xfrm>
            <a:off x="118108" y="2631346"/>
            <a:ext cx="7362689" cy="3614654"/>
          </a:xfrm>
          <a:prstGeom prst="rect">
            <a:avLst/>
          </a:prstGeom>
        </p:spPr>
      </p:pic>
      <p:sp>
        <p:nvSpPr>
          <p:cNvPr id="12" name="Rectangle 11">
            <a:extLst>
              <a:ext uri="{FF2B5EF4-FFF2-40B4-BE49-F238E27FC236}">
                <a16:creationId xmlns:a16="http://schemas.microsoft.com/office/drawing/2014/main" id="{ED4A62B2-0C9B-3A6D-2A8F-6844AD0C34A1}"/>
              </a:ext>
            </a:extLst>
          </p:cNvPr>
          <p:cNvSpPr/>
          <p:nvPr/>
        </p:nvSpPr>
        <p:spPr>
          <a:xfrm>
            <a:off x="103505" y="1890729"/>
            <a:ext cx="7512355" cy="582705"/>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A5046F4-5514-80F6-1DF9-1FD74D5DC8A5}"/>
              </a:ext>
            </a:extLst>
          </p:cNvPr>
          <p:cNvSpPr/>
          <p:nvPr/>
        </p:nvSpPr>
        <p:spPr>
          <a:xfrm>
            <a:off x="42658" y="2586753"/>
            <a:ext cx="7512355" cy="652864"/>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085240DA-0704-A571-C397-72029DE10DFF}"/>
              </a:ext>
            </a:extLst>
          </p:cNvPr>
          <p:cNvSpPr/>
          <p:nvPr/>
        </p:nvSpPr>
        <p:spPr>
          <a:xfrm>
            <a:off x="114658" y="3169458"/>
            <a:ext cx="7512355" cy="899580"/>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C4B34F34-4606-8EFD-7075-77B0076020AA}"/>
              </a:ext>
            </a:extLst>
          </p:cNvPr>
          <p:cNvSpPr/>
          <p:nvPr/>
        </p:nvSpPr>
        <p:spPr>
          <a:xfrm>
            <a:off x="103504" y="4051663"/>
            <a:ext cx="7512355" cy="117269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C9171CB3-A3A8-CCEA-65C0-86B445B7BEFF}"/>
              </a:ext>
            </a:extLst>
          </p:cNvPr>
          <p:cNvSpPr/>
          <p:nvPr/>
        </p:nvSpPr>
        <p:spPr>
          <a:xfrm>
            <a:off x="114658" y="5088739"/>
            <a:ext cx="7512355" cy="1538582"/>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35478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10D-5816-E0A5-AF63-8B401F5D966B}"/>
              </a:ext>
            </a:extLst>
          </p:cNvPr>
          <p:cNvSpPr>
            <a:spLocks noGrp="1"/>
          </p:cNvSpPr>
          <p:nvPr>
            <p:ph type="title"/>
          </p:nvPr>
        </p:nvSpPr>
        <p:spPr/>
        <p:txBody>
          <a:bodyPr/>
          <a:lstStyle/>
          <a:p>
            <a:r>
              <a:rPr lang="en-CA" sz="4400" b="1" dirty="0">
                <a:latin typeface="Segoe Semibold" charset="0"/>
              </a:rPr>
              <a:t>Integrations</a:t>
            </a:r>
          </a:p>
        </p:txBody>
      </p:sp>
      <p:sp>
        <p:nvSpPr>
          <p:cNvPr id="3" name="Text Placeholder 2">
            <a:extLst>
              <a:ext uri="{FF2B5EF4-FFF2-40B4-BE49-F238E27FC236}">
                <a16:creationId xmlns:a16="http://schemas.microsoft.com/office/drawing/2014/main" id="{2C5FE7CA-3CDB-7714-2B4E-A15A67A495EC}"/>
              </a:ext>
            </a:extLst>
          </p:cNvPr>
          <p:cNvSpPr>
            <a:spLocks noGrp="1"/>
          </p:cNvSpPr>
          <p:nvPr>
            <p:ph type="body" idx="1"/>
          </p:nvPr>
        </p:nvSpPr>
        <p:spPr/>
        <p:txBody>
          <a:bodyPr/>
          <a:lstStyle/>
          <a:p>
            <a:r>
              <a:rPr lang="en-CA" dirty="0"/>
              <a:t>The fun stuff…</a:t>
            </a:r>
          </a:p>
        </p:txBody>
      </p:sp>
    </p:spTree>
    <p:extLst>
      <p:ext uri="{BB962C8B-B14F-4D97-AF65-F5344CB8AC3E}">
        <p14:creationId xmlns:p14="http://schemas.microsoft.com/office/powerpoint/2010/main" val="246196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FA05-CA9E-7A22-2019-C55120B8E865}"/>
              </a:ext>
            </a:extLst>
          </p:cNvPr>
          <p:cNvSpPr>
            <a:spLocks noGrp="1"/>
          </p:cNvSpPr>
          <p:nvPr>
            <p:ph type="title"/>
          </p:nvPr>
        </p:nvSpPr>
        <p:spPr>
          <a:xfrm>
            <a:off x="324000" y="612000"/>
            <a:ext cx="5931083" cy="582705"/>
          </a:xfrm>
        </p:spPr>
        <p:txBody>
          <a:bodyPr/>
          <a:lstStyle/>
          <a:p>
            <a:r>
              <a:rPr lang="en-CA" dirty="0"/>
              <a:t>Setting the stage</a:t>
            </a:r>
          </a:p>
        </p:txBody>
      </p:sp>
      <p:sp>
        <p:nvSpPr>
          <p:cNvPr id="3" name="Text Placeholder 2">
            <a:extLst>
              <a:ext uri="{FF2B5EF4-FFF2-40B4-BE49-F238E27FC236}">
                <a16:creationId xmlns:a16="http://schemas.microsoft.com/office/drawing/2014/main" id="{E98063D7-F1E1-C700-616D-0ED57A5DE437}"/>
              </a:ext>
            </a:extLst>
          </p:cNvPr>
          <p:cNvSpPr>
            <a:spLocks noGrp="1"/>
          </p:cNvSpPr>
          <p:nvPr>
            <p:ph type="body" sz="quarter" idx="10"/>
          </p:nvPr>
        </p:nvSpPr>
        <p:spPr>
          <a:xfrm>
            <a:off x="417689" y="1690686"/>
            <a:ext cx="11774311" cy="5167313"/>
          </a:xfrm>
        </p:spPr>
        <p:txBody>
          <a:bodyPr>
            <a:normAutofit/>
          </a:bodyPr>
          <a:lstStyle/>
          <a:p>
            <a:r>
              <a:rPr lang="en-CA" dirty="0"/>
              <a:t>We are “Lukewarm Coffee”, a small coffee shop with 6 locations across Canada, </a:t>
            </a:r>
          </a:p>
          <a:p>
            <a:endParaRPr lang="en-CA" dirty="0"/>
          </a:p>
          <a:p>
            <a:r>
              <a:rPr lang="en-CA" dirty="0"/>
              <a:t>We just invested in a state-of-the-art POS system that can push orders in real-time to a pub-sub of our choice.  </a:t>
            </a:r>
          </a:p>
          <a:p>
            <a:endParaRPr lang="en-CA" dirty="0"/>
          </a:p>
          <a:p>
            <a:r>
              <a:rPr lang="en-CA" dirty="0"/>
              <a:t>We want to build a system that can collect all these orders, for further analysis record keeping, and other purposes.</a:t>
            </a:r>
          </a:p>
          <a:p>
            <a:endParaRPr lang="en-CA" dirty="0"/>
          </a:p>
          <a:p>
            <a:r>
              <a:rPr lang="en-CA" dirty="0"/>
              <a:t>We’re on a mission to take on Starbucks, and we aim to have thousands of locations worldwide in the future, so it’s important that we make this as extensible as possible.</a:t>
            </a:r>
          </a:p>
        </p:txBody>
      </p:sp>
      <p:pic>
        <p:nvPicPr>
          <p:cNvPr id="4" name="Picture 3">
            <a:extLst>
              <a:ext uri="{FF2B5EF4-FFF2-40B4-BE49-F238E27FC236}">
                <a16:creationId xmlns:a16="http://schemas.microsoft.com/office/drawing/2014/main" id="{DD6114BB-E7CC-2102-FCE5-7CDE7DE2E4AC}"/>
              </a:ext>
            </a:extLst>
          </p:cNvPr>
          <p:cNvPicPr>
            <a:picLocks noChangeAspect="1"/>
          </p:cNvPicPr>
          <p:nvPr/>
        </p:nvPicPr>
        <p:blipFill>
          <a:blip r:embed="rId2"/>
          <a:stretch>
            <a:fillRect/>
          </a:stretch>
        </p:blipFill>
        <p:spPr>
          <a:xfrm>
            <a:off x="10119440" y="47698"/>
            <a:ext cx="1557349" cy="1566874"/>
          </a:xfrm>
          <a:prstGeom prst="rect">
            <a:avLst/>
          </a:prstGeom>
        </p:spPr>
      </p:pic>
    </p:spTree>
    <p:extLst>
      <p:ext uri="{BB962C8B-B14F-4D97-AF65-F5344CB8AC3E}">
        <p14:creationId xmlns:p14="http://schemas.microsoft.com/office/powerpoint/2010/main" val="2402421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FA05-CA9E-7A22-2019-C55120B8E865}"/>
              </a:ext>
            </a:extLst>
          </p:cNvPr>
          <p:cNvSpPr>
            <a:spLocks noGrp="1"/>
          </p:cNvSpPr>
          <p:nvPr>
            <p:ph type="title"/>
          </p:nvPr>
        </p:nvSpPr>
        <p:spPr>
          <a:xfrm>
            <a:off x="324000" y="612000"/>
            <a:ext cx="5931083" cy="582705"/>
          </a:xfrm>
        </p:spPr>
        <p:txBody>
          <a:bodyPr/>
          <a:lstStyle/>
          <a:p>
            <a:r>
              <a:rPr lang="en-CA" dirty="0"/>
              <a:t>Scenario 1: Basics</a:t>
            </a:r>
          </a:p>
        </p:txBody>
      </p:sp>
      <p:sp>
        <p:nvSpPr>
          <p:cNvPr id="3" name="Text Placeholder 2">
            <a:extLst>
              <a:ext uri="{FF2B5EF4-FFF2-40B4-BE49-F238E27FC236}">
                <a16:creationId xmlns:a16="http://schemas.microsoft.com/office/drawing/2014/main" id="{E98063D7-F1E1-C700-616D-0ED57A5DE437}"/>
              </a:ext>
            </a:extLst>
          </p:cNvPr>
          <p:cNvSpPr>
            <a:spLocks noGrp="1"/>
          </p:cNvSpPr>
          <p:nvPr>
            <p:ph type="body" sz="quarter" idx="10"/>
          </p:nvPr>
        </p:nvSpPr>
        <p:spPr>
          <a:xfrm>
            <a:off x="417689" y="1690686"/>
            <a:ext cx="11774311" cy="5167313"/>
          </a:xfrm>
        </p:spPr>
        <p:txBody>
          <a:bodyPr>
            <a:normAutofit/>
          </a:bodyPr>
          <a:lstStyle/>
          <a:p>
            <a:pPr marL="457200" indent="-457200">
              <a:buFontTx/>
              <a:buChar char="-"/>
            </a:pPr>
            <a:r>
              <a:rPr lang="en-CA" dirty="0"/>
              <a:t>Monitoring</a:t>
            </a:r>
          </a:p>
          <a:p>
            <a:pPr marL="457200" indent="-457200">
              <a:buFontTx/>
              <a:buChar char="-"/>
            </a:pPr>
            <a:r>
              <a:rPr lang="en-CA" dirty="0"/>
              <a:t>Ingesting orders</a:t>
            </a:r>
          </a:p>
          <a:p>
            <a:pPr marL="457200" indent="-457200">
              <a:buFontTx/>
              <a:buChar char="-"/>
            </a:pPr>
            <a:r>
              <a:rPr lang="en-CA" dirty="0"/>
              <a:t>Security </a:t>
            </a:r>
          </a:p>
        </p:txBody>
      </p:sp>
    </p:spTree>
    <p:extLst>
      <p:ext uri="{BB962C8B-B14F-4D97-AF65-F5344CB8AC3E}">
        <p14:creationId xmlns:p14="http://schemas.microsoft.com/office/powerpoint/2010/main" val="14637304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Azure </a:t>
            </a:r>
            <a:r>
              <a:rPr lang="en-CA" kern="0" dirty="0">
                <a:solidFill>
                  <a:srgbClr val="0078D7"/>
                </a:solidFill>
                <a:latin typeface="Segoe UI Semilight" panose="020B0402040204020203" pitchFamily="34" charset="0"/>
                <a:ea typeface="+mn-ea"/>
                <a:cs typeface="Segoe UI Semilight" panose="020B0402040204020203" pitchFamily="34" charset="0"/>
              </a:rPr>
              <a:t>Monitor</a:t>
            </a:r>
            <a:r>
              <a:rPr lang="en-CA" sz="3200" kern="0" dirty="0">
                <a:solidFill>
                  <a:srgbClr val="0078D7"/>
                </a:solidFill>
                <a:latin typeface="Segoe UI Semilight" panose="020B0402040204020203" pitchFamily="34" charset="0"/>
                <a:ea typeface="+mn-ea"/>
                <a:cs typeface="Segoe UI Semilight" panose="020B0402040204020203" pitchFamily="34" charset="0"/>
              </a:rPr>
              <a:t> </a:t>
            </a:r>
          </a:p>
        </p:txBody>
      </p:sp>
      <p:sp>
        <p:nvSpPr>
          <p:cNvPr id="3" name="Text Placeholder 2">
            <a:extLst>
              <a:ext uri="{FF2B5EF4-FFF2-40B4-BE49-F238E27FC236}">
                <a16:creationId xmlns:a16="http://schemas.microsoft.com/office/drawing/2014/main" id="{8D062CD3-8D88-46A1-545D-48CCAF97BC40}"/>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r>
              <a:rPr lang="en-CA" dirty="0"/>
              <a:t>All operational logs can be forwarded to Monitor</a:t>
            </a:r>
          </a:p>
          <a:p>
            <a:pPr marL="742950" lvl="1" indent="-285750">
              <a:buFont typeface="Arial" panose="020B0604020202020204" pitchFamily="34" charset="0"/>
              <a:buChar char="•"/>
            </a:pPr>
            <a:r>
              <a:rPr lang="en-CA" dirty="0"/>
              <a:t>Deep integration with Kusto (built in queries)</a:t>
            </a:r>
          </a:p>
          <a:p>
            <a:pPr marL="742950" lvl="1" indent="-285750">
              <a:buFont typeface="Arial" panose="020B0604020202020204" pitchFamily="34" charset="0"/>
              <a:buChar char="•"/>
            </a:pPr>
            <a:r>
              <a:rPr lang="en-CA" dirty="0"/>
              <a:t>Recommended for diagnosing as well as monitoring (Partition layouts)</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8D96AC4F-86B2-5B6A-63E4-6EE5B060536C}"/>
              </a:ext>
            </a:extLst>
          </p:cNvPr>
          <p:cNvSpPr txBox="1"/>
          <p:nvPr/>
        </p:nvSpPr>
        <p:spPr>
          <a:xfrm>
            <a:off x="8583653" y="6850108"/>
            <a:ext cx="3779074" cy="532718"/>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Monitors</a:t>
            </a:r>
          </a:p>
        </p:txBody>
      </p:sp>
      <p:grpSp>
        <p:nvGrpSpPr>
          <p:cNvPr id="80" name="Group 79">
            <a:extLst>
              <a:ext uri="{FF2B5EF4-FFF2-40B4-BE49-F238E27FC236}">
                <a16:creationId xmlns:a16="http://schemas.microsoft.com/office/drawing/2014/main" id="{E437F9AE-7A26-E1A8-F60B-BD6F57D9A668}"/>
              </a:ext>
            </a:extLst>
          </p:cNvPr>
          <p:cNvGrpSpPr/>
          <p:nvPr/>
        </p:nvGrpSpPr>
        <p:grpSpPr>
          <a:xfrm>
            <a:off x="7570800" y="360000"/>
            <a:ext cx="4575405" cy="3489890"/>
            <a:chOff x="6257606" y="2467213"/>
            <a:chExt cx="4575405" cy="3489890"/>
          </a:xfrm>
        </p:grpSpPr>
        <p:grpSp>
          <p:nvGrpSpPr>
            <p:cNvPr id="81" name="Group 80">
              <a:extLst>
                <a:ext uri="{FF2B5EF4-FFF2-40B4-BE49-F238E27FC236}">
                  <a16:creationId xmlns:a16="http://schemas.microsoft.com/office/drawing/2014/main" id="{7C519C21-D28C-10EC-B516-0ABFCB323BD0}"/>
                </a:ext>
              </a:extLst>
            </p:cNvPr>
            <p:cNvGrpSpPr/>
            <p:nvPr/>
          </p:nvGrpSpPr>
          <p:grpSpPr>
            <a:xfrm>
              <a:off x="8018964" y="3660147"/>
              <a:ext cx="1009045" cy="1154730"/>
              <a:chOff x="5082539" y="2914363"/>
              <a:chExt cx="1844904" cy="2111271"/>
            </a:xfrm>
          </p:grpSpPr>
          <p:pic>
            <p:nvPicPr>
              <p:cNvPr id="123" name="Graphic 122">
                <a:extLst>
                  <a:ext uri="{FF2B5EF4-FFF2-40B4-BE49-F238E27FC236}">
                    <a16:creationId xmlns:a16="http://schemas.microsoft.com/office/drawing/2014/main" id="{D2529521-5EE9-83B3-7C34-2E1E75126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124" name="TextBox 123">
                <a:extLst>
                  <a:ext uri="{FF2B5EF4-FFF2-40B4-BE49-F238E27FC236}">
                    <a16:creationId xmlns:a16="http://schemas.microsoft.com/office/drawing/2014/main" id="{B5DE45F2-EB77-51DB-50A9-C67576E11D1A}"/>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82" name="Group 81">
              <a:extLst>
                <a:ext uri="{FF2B5EF4-FFF2-40B4-BE49-F238E27FC236}">
                  <a16:creationId xmlns:a16="http://schemas.microsoft.com/office/drawing/2014/main" id="{18C99C9A-423A-8C36-DDA9-33B23504693A}"/>
                </a:ext>
              </a:extLst>
            </p:cNvPr>
            <p:cNvGrpSpPr/>
            <p:nvPr/>
          </p:nvGrpSpPr>
          <p:grpSpPr>
            <a:xfrm>
              <a:off x="6277187" y="3108268"/>
              <a:ext cx="1070566" cy="614568"/>
              <a:chOff x="2030799" y="3146701"/>
              <a:chExt cx="1957388" cy="1123657"/>
            </a:xfrm>
          </p:grpSpPr>
          <p:pic>
            <p:nvPicPr>
              <p:cNvPr id="121" name="Graphic 120">
                <a:extLst>
                  <a:ext uri="{FF2B5EF4-FFF2-40B4-BE49-F238E27FC236}">
                    <a16:creationId xmlns:a16="http://schemas.microsoft.com/office/drawing/2014/main" id="{3584F3D2-0E1E-F8F7-C895-E26BFEEF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122" name="TextBox 121">
                <a:extLst>
                  <a:ext uri="{FF2B5EF4-FFF2-40B4-BE49-F238E27FC236}">
                    <a16:creationId xmlns:a16="http://schemas.microsoft.com/office/drawing/2014/main" id="{FE990FC4-ED0A-5DCB-1C76-31FD71BED7CA}"/>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83" name="Group 82">
              <a:extLst>
                <a:ext uri="{FF2B5EF4-FFF2-40B4-BE49-F238E27FC236}">
                  <a16:creationId xmlns:a16="http://schemas.microsoft.com/office/drawing/2014/main" id="{BA5F1795-42FF-A9D5-2C29-C870FBC613B9}"/>
                </a:ext>
              </a:extLst>
            </p:cNvPr>
            <p:cNvGrpSpPr/>
            <p:nvPr/>
          </p:nvGrpSpPr>
          <p:grpSpPr>
            <a:xfrm>
              <a:off x="9786483" y="3390947"/>
              <a:ext cx="1046528" cy="607612"/>
              <a:chOff x="3213269" y="5335432"/>
              <a:chExt cx="1913437" cy="1110938"/>
            </a:xfrm>
          </p:grpSpPr>
          <p:pic>
            <p:nvPicPr>
              <p:cNvPr id="119" name="Graphic 118">
                <a:extLst>
                  <a:ext uri="{FF2B5EF4-FFF2-40B4-BE49-F238E27FC236}">
                    <a16:creationId xmlns:a16="http://schemas.microsoft.com/office/drawing/2014/main" id="{72106F54-9F01-DB5D-5092-A19159F936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120" name="TextBox 119">
                <a:extLst>
                  <a:ext uri="{FF2B5EF4-FFF2-40B4-BE49-F238E27FC236}">
                    <a16:creationId xmlns:a16="http://schemas.microsoft.com/office/drawing/2014/main" id="{175D5633-1E88-2FAB-10AC-C4418AFD55C0}"/>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84" name="Group 83">
              <a:extLst>
                <a:ext uri="{FF2B5EF4-FFF2-40B4-BE49-F238E27FC236}">
                  <a16:creationId xmlns:a16="http://schemas.microsoft.com/office/drawing/2014/main" id="{22005115-1CB3-ABF0-CEDB-18074039393B}"/>
                </a:ext>
              </a:extLst>
            </p:cNvPr>
            <p:cNvGrpSpPr/>
            <p:nvPr/>
          </p:nvGrpSpPr>
          <p:grpSpPr>
            <a:xfrm>
              <a:off x="9093926" y="5377448"/>
              <a:ext cx="990654" cy="546710"/>
              <a:chOff x="7550013" y="5254283"/>
              <a:chExt cx="1811280" cy="999587"/>
            </a:xfrm>
          </p:grpSpPr>
          <p:pic>
            <p:nvPicPr>
              <p:cNvPr id="117" name="Graphic 116">
                <a:extLst>
                  <a:ext uri="{FF2B5EF4-FFF2-40B4-BE49-F238E27FC236}">
                    <a16:creationId xmlns:a16="http://schemas.microsoft.com/office/drawing/2014/main" id="{37C8B316-7374-2DAB-220F-CC815FD8C8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118" name="TextBox 117">
                <a:extLst>
                  <a:ext uri="{FF2B5EF4-FFF2-40B4-BE49-F238E27FC236}">
                    <a16:creationId xmlns:a16="http://schemas.microsoft.com/office/drawing/2014/main" id="{F7FF1AFA-786F-C7B5-CF52-8B25C6FAF418}"/>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85" name="Group 84">
              <a:extLst>
                <a:ext uri="{FF2B5EF4-FFF2-40B4-BE49-F238E27FC236}">
                  <a16:creationId xmlns:a16="http://schemas.microsoft.com/office/drawing/2014/main" id="{EE20B0D9-85AC-E934-F689-BB0BFBB59CC6}"/>
                </a:ext>
              </a:extLst>
            </p:cNvPr>
            <p:cNvGrpSpPr/>
            <p:nvPr/>
          </p:nvGrpSpPr>
          <p:grpSpPr>
            <a:xfrm>
              <a:off x="7721421" y="2467213"/>
              <a:ext cx="888070" cy="635851"/>
              <a:chOff x="7073907" y="3769844"/>
              <a:chExt cx="1623718" cy="1162570"/>
            </a:xfrm>
          </p:grpSpPr>
          <p:pic>
            <p:nvPicPr>
              <p:cNvPr id="115" name="Graphic 114">
                <a:extLst>
                  <a:ext uri="{FF2B5EF4-FFF2-40B4-BE49-F238E27FC236}">
                    <a16:creationId xmlns:a16="http://schemas.microsoft.com/office/drawing/2014/main" id="{70652FC0-1998-B58C-8DFC-C097577D78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116" name="TextBox 115">
                <a:extLst>
                  <a:ext uri="{FF2B5EF4-FFF2-40B4-BE49-F238E27FC236}">
                    <a16:creationId xmlns:a16="http://schemas.microsoft.com/office/drawing/2014/main" id="{E2872205-3C83-4E04-7BF6-D0DB3BCDE466}"/>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86" name="Group 85">
              <a:extLst>
                <a:ext uri="{FF2B5EF4-FFF2-40B4-BE49-F238E27FC236}">
                  <a16:creationId xmlns:a16="http://schemas.microsoft.com/office/drawing/2014/main" id="{566CBBD3-49B4-C0AF-A4FA-9DEF0730685A}"/>
                </a:ext>
              </a:extLst>
            </p:cNvPr>
            <p:cNvGrpSpPr/>
            <p:nvPr/>
          </p:nvGrpSpPr>
          <p:grpSpPr>
            <a:xfrm>
              <a:off x="9737438" y="4098824"/>
              <a:ext cx="1095573" cy="587108"/>
              <a:chOff x="6250478" y="1158875"/>
              <a:chExt cx="2003109" cy="1073450"/>
            </a:xfrm>
          </p:grpSpPr>
          <p:pic>
            <p:nvPicPr>
              <p:cNvPr id="113" name="Graphic 112">
                <a:extLst>
                  <a:ext uri="{FF2B5EF4-FFF2-40B4-BE49-F238E27FC236}">
                    <a16:creationId xmlns:a16="http://schemas.microsoft.com/office/drawing/2014/main" id="{ECE1D77C-CBB0-6F30-4A19-5E3AC45F1C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114" name="TextBox 113">
                <a:extLst>
                  <a:ext uri="{FF2B5EF4-FFF2-40B4-BE49-F238E27FC236}">
                    <a16:creationId xmlns:a16="http://schemas.microsoft.com/office/drawing/2014/main" id="{4ADB50C7-D727-5999-04F1-EB68934957C6}"/>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87" name="Group 86">
              <a:extLst>
                <a:ext uri="{FF2B5EF4-FFF2-40B4-BE49-F238E27FC236}">
                  <a16:creationId xmlns:a16="http://schemas.microsoft.com/office/drawing/2014/main" id="{49BEC034-BD04-88D2-BF4F-FF07FCE5363A}"/>
                </a:ext>
              </a:extLst>
            </p:cNvPr>
            <p:cNvGrpSpPr/>
            <p:nvPr/>
          </p:nvGrpSpPr>
          <p:grpSpPr>
            <a:xfrm>
              <a:off x="9207932" y="2763882"/>
              <a:ext cx="759245" cy="647598"/>
              <a:chOff x="9025902" y="1345746"/>
              <a:chExt cx="1388179" cy="1184048"/>
            </a:xfrm>
          </p:grpSpPr>
          <p:pic>
            <p:nvPicPr>
              <p:cNvPr id="111" name="Graphic 110">
                <a:extLst>
                  <a:ext uri="{FF2B5EF4-FFF2-40B4-BE49-F238E27FC236}">
                    <a16:creationId xmlns:a16="http://schemas.microsoft.com/office/drawing/2014/main" id="{A44D0BA5-2B5B-52EA-981E-37BFA237CD2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112" name="TextBox 111">
                <a:extLst>
                  <a:ext uri="{FF2B5EF4-FFF2-40B4-BE49-F238E27FC236}">
                    <a16:creationId xmlns:a16="http://schemas.microsoft.com/office/drawing/2014/main" id="{42332B6D-EDAD-09A1-4797-F00B9E399EE8}"/>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88" name="Group 87">
              <a:extLst>
                <a:ext uri="{FF2B5EF4-FFF2-40B4-BE49-F238E27FC236}">
                  <a16:creationId xmlns:a16="http://schemas.microsoft.com/office/drawing/2014/main" id="{66D50E3D-3F84-C147-5D5E-BFE4EE288417}"/>
                </a:ext>
              </a:extLst>
            </p:cNvPr>
            <p:cNvGrpSpPr/>
            <p:nvPr/>
          </p:nvGrpSpPr>
          <p:grpSpPr>
            <a:xfrm>
              <a:off x="6257606" y="4173079"/>
              <a:ext cx="843221" cy="683484"/>
              <a:chOff x="7653358" y="2238374"/>
              <a:chExt cx="1541717" cy="1249660"/>
            </a:xfrm>
          </p:grpSpPr>
          <p:pic>
            <p:nvPicPr>
              <p:cNvPr id="109" name="Graphic 108">
                <a:extLst>
                  <a:ext uri="{FF2B5EF4-FFF2-40B4-BE49-F238E27FC236}">
                    <a16:creationId xmlns:a16="http://schemas.microsoft.com/office/drawing/2014/main" id="{81D5472B-BE8D-2471-158C-5F55912DE19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110" name="TextBox 109">
                <a:extLst>
                  <a:ext uri="{FF2B5EF4-FFF2-40B4-BE49-F238E27FC236}">
                    <a16:creationId xmlns:a16="http://schemas.microsoft.com/office/drawing/2014/main" id="{A7C38380-A756-B6EC-DD3E-BEDF74F4D27F}"/>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89" name="Group 88">
              <a:extLst>
                <a:ext uri="{FF2B5EF4-FFF2-40B4-BE49-F238E27FC236}">
                  <a16:creationId xmlns:a16="http://schemas.microsoft.com/office/drawing/2014/main" id="{15DBFDAA-07EB-037D-1B73-434644BDED40}"/>
                </a:ext>
              </a:extLst>
            </p:cNvPr>
            <p:cNvGrpSpPr/>
            <p:nvPr/>
          </p:nvGrpSpPr>
          <p:grpSpPr>
            <a:xfrm>
              <a:off x="9942871" y="4859773"/>
              <a:ext cx="766308" cy="627512"/>
              <a:chOff x="9816343" y="4822030"/>
              <a:chExt cx="1401093" cy="1147323"/>
            </a:xfrm>
          </p:grpSpPr>
          <p:pic>
            <p:nvPicPr>
              <p:cNvPr id="107" name="Graphic 106">
                <a:extLst>
                  <a:ext uri="{FF2B5EF4-FFF2-40B4-BE49-F238E27FC236}">
                    <a16:creationId xmlns:a16="http://schemas.microsoft.com/office/drawing/2014/main" id="{78272491-F3E8-F6CA-4D52-EE78501880C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108" name="TextBox 107">
                <a:extLst>
                  <a:ext uri="{FF2B5EF4-FFF2-40B4-BE49-F238E27FC236}">
                    <a16:creationId xmlns:a16="http://schemas.microsoft.com/office/drawing/2014/main" id="{40285481-143A-D635-3E43-66E1A743A683}"/>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90" name="Straight Arrow Connector 89">
              <a:extLst>
                <a:ext uri="{FF2B5EF4-FFF2-40B4-BE49-F238E27FC236}">
                  <a16:creationId xmlns:a16="http://schemas.microsoft.com/office/drawing/2014/main" id="{C3E05958-FAB5-1EC2-5D21-591E8CE88DC4}"/>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50EB5C4-0EC5-7951-3261-5F3E71693C57}"/>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0685459-4632-A8DE-73BB-787D0128C89C}"/>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C494EB9-29F0-6533-0C4D-594B445F83B7}"/>
                </a:ext>
              </a:extLst>
            </p:cNvPr>
            <p:cNvCxnSpPr>
              <a:cxnSpLocks/>
              <a:stCxn id="117"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1EB5449-00AA-195A-8788-1372856B77AB}"/>
                </a:ext>
              </a:extLst>
            </p:cNvPr>
            <p:cNvCxnSpPr>
              <a:cxnSpLocks/>
              <a:endCxn id="113"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B522F7B-07BA-17C0-0F0D-A64D7C830195}"/>
                </a:ext>
              </a:extLst>
            </p:cNvPr>
            <p:cNvCxnSpPr>
              <a:cxnSpLocks/>
              <a:stCxn id="111" idx="1"/>
              <a:endCxn id="116"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95D5899-FD97-53EC-FDD2-A0CE478D37D0}"/>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0540E0E-064F-8B72-0D53-CFE476C2D4AE}"/>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EB1584E-50AE-E4CB-10AB-193FCE7DA887}"/>
                </a:ext>
              </a:extLst>
            </p:cNvPr>
            <p:cNvCxnSpPr>
              <a:cxnSpLocks/>
              <a:stCxn id="112"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6FD92783-876A-54D0-113F-C88DD8EA4973}"/>
                </a:ext>
              </a:extLst>
            </p:cNvPr>
            <p:cNvGrpSpPr/>
            <p:nvPr/>
          </p:nvGrpSpPr>
          <p:grpSpPr>
            <a:xfrm>
              <a:off x="7717766" y="5351455"/>
              <a:ext cx="1287197" cy="605648"/>
              <a:chOff x="6526505" y="5577709"/>
              <a:chExt cx="2353468" cy="1107348"/>
            </a:xfrm>
          </p:grpSpPr>
          <p:pic>
            <p:nvPicPr>
              <p:cNvPr id="105" name="Graphic 104">
                <a:extLst>
                  <a:ext uri="{FF2B5EF4-FFF2-40B4-BE49-F238E27FC236}">
                    <a16:creationId xmlns:a16="http://schemas.microsoft.com/office/drawing/2014/main" id="{32AD7CAC-F26D-59E4-8529-07931372B6E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106" name="TextBox 105">
                <a:extLst>
                  <a:ext uri="{FF2B5EF4-FFF2-40B4-BE49-F238E27FC236}">
                    <a16:creationId xmlns:a16="http://schemas.microsoft.com/office/drawing/2014/main" id="{BB43B6A9-D286-78A7-5EBA-C3979291A759}"/>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100" name="Straight Arrow Connector 99">
              <a:extLst>
                <a:ext uri="{FF2B5EF4-FFF2-40B4-BE49-F238E27FC236}">
                  <a16:creationId xmlns:a16="http://schemas.microsoft.com/office/drawing/2014/main" id="{E01E617C-8236-2257-CFAB-7869EE5C946F}"/>
                </a:ext>
              </a:extLst>
            </p:cNvPr>
            <p:cNvCxnSpPr>
              <a:cxnSpLocks/>
              <a:stCxn id="105"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B74F74E2-1492-0166-E5E2-FA4F895AE909}"/>
                </a:ext>
              </a:extLst>
            </p:cNvPr>
            <p:cNvGrpSpPr/>
            <p:nvPr/>
          </p:nvGrpSpPr>
          <p:grpSpPr>
            <a:xfrm>
              <a:off x="6377800" y="5119381"/>
              <a:ext cx="1172440" cy="594030"/>
              <a:chOff x="9870895" y="2171261"/>
              <a:chExt cx="2143650" cy="1086106"/>
            </a:xfrm>
          </p:grpSpPr>
          <p:pic>
            <p:nvPicPr>
              <p:cNvPr id="103" name="Graphic 102">
                <a:extLst>
                  <a:ext uri="{FF2B5EF4-FFF2-40B4-BE49-F238E27FC236}">
                    <a16:creationId xmlns:a16="http://schemas.microsoft.com/office/drawing/2014/main" id="{9E5A0A12-7B04-6341-ACB9-1E1ABA5EFEB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104" name="TextBox 103">
                <a:extLst>
                  <a:ext uri="{FF2B5EF4-FFF2-40B4-BE49-F238E27FC236}">
                    <a16:creationId xmlns:a16="http://schemas.microsoft.com/office/drawing/2014/main" id="{9C7214C7-BDC7-7BF8-BA88-275C3917D0C2}"/>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102" name="Straight Arrow Connector 101">
              <a:extLst>
                <a:ext uri="{FF2B5EF4-FFF2-40B4-BE49-F238E27FC236}">
                  <a16:creationId xmlns:a16="http://schemas.microsoft.com/office/drawing/2014/main" id="{9154E81E-5E68-A497-E9AD-7227F2CECC2D}"/>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 name="Graphic 1">
            <a:extLst>
              <a:ext uri="{FF2B5EF4-FFF2-40B4-BE49-F238E27FC236}">
                <a16:creationId xmlns:a16="http://schemas.microsoft.com/office/drawing/2014/main" id="{2280515B-0799-6FDF-56E2-22BDA72CD60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70317" y="1282772"/>
            <a:ext cx="385706" cy="385705"/>
          </a:xfrm>
          <a:prstGeom prst="rect">
            <a:avLst/>
          </a:prstGeom>
        </p:spPr>
      </p:pic>
    </p:spTree>
    <p:extLst>
      <p:ext uri="{BB962C8B-B14F-4D97-AF65-F5344CB8AC3E}">
        <p14:creationId xmlns:p14="http://schemas.microsoft.com/office/powerpoint/2010/main" val="10456478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Azure Functions</a:t>
            </a:r>
          </a:p>
        </p:txBody>
      </p:sp>
      <p:sp>
        <p:nvSpPr>
          <p:cNvPr id="3" name="Text Placeholder 2">
            <a:extLst>
              <a:ext uri="{FF2B5EF4-FFF2-40B4-BE49-F238E27FC236}">
                <a16:creationId xmlns:a16="http://schemas.microsoft.com/office/drawing/2014/main" id="{8D062CD3-8D88-46A1-545D-48CCAF97BC40}"/>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Azure Functions have bindings for input/output and trigger</a:t>
            </a:r>
          </a:p>
          <a:p>
            <a:pPr marL="742950" lvl="1" indent="-285750">
              <a:buFont typeface="Arial" panose="020B0604020202020204" pitchFamily="34" charset="0"/>
              <a:buChar char="•"/>
            </a:pPr>
            <a:r>
              <a:rPr lang="en-CA" dirty="0"/>
              <a:t>Simple way to get data in Cosmos at scale</a:t>
            </a:r>
          </a:p>
          <a:p>
            <a:pPr marL="742950" lvl="1" indent="-285750">
              <a:buFont typeface="Arial" panose="020B0604020202020204" pitchFamily="34" charset="0"/>
              <a:buChar char="•"/>
            </a:pPr>
            <a:r>
              <a:rPr lang="en-CA" dirty="0"/>
              <a:t>Supports all features of the SDK</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457200" lvl="1" indent="0">
              <a:buNone/>
            </a:pPr>
            <a:endParaRPr lang="en-CA" dirty="0"/>
          </a:p>
        </p:txBody>
      </p:sp>
      <p:sp>
        <p:nvSpPr>
          <p:cNvPr id="4" name="TextBox 3">
            <a:extLst>
              <a:ext uri="{FF2B5EF4-FFF2-40B4-BE49-F238E27FC236}">
                <a16:creationId xmlns:a16="http://schemas.microsoft.com/office/drawing/2014/main" id="{8D96AC4F-86B2-5B6A-63E4-6EE5B060536C}"/>
              </a:ext>
            </a:extLst>
          </p:cNvPr>
          <p:cNvSpPr txBox="1"/>
          <p:nvPr/>
        </p:nvSpPr>
        <p:spPr>
          <a:xfrm>
            <a:off x="7762569" y="7024094"/>
            <a:ext cx="4410517" cy="1583990"/>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a:t>
            </a:r>
          </a:p>
          <a:p>
            <a:r>
              <a:rPr lang="en-CA" dirty="0"/>
              <a:t>– functions integration</a:t>
            </a:r>
          </a:p>
          <a:p>
            <a:r>
              <a:rPr lang="en-CA" dirty="0"/>
              <a:t>– ingestion at scale</a:t>
            </a:r>
          </a:p>
        </p:txBody>
      </p:sp>
      <p:grpSp>
        <p:nvGrpSpPr>
          <p:cNvPr id="8" name="Group 7">
            <a:extLst>
              <a:ext uri="{FF2B5EF4-FFF2-40B4-BE49-F238E27FC236}">
                <a16:creationId xmlns:a16="http://schemas.microsoft.com/office/drawing/2014/main" id="{713373BF-4E7A-7CBD-24FA-E5BF331A0BC0}"/>
              </a:ext>
            </a:extLst>
          </p:cNvPr>
          <p:cNvGrpSpPr/>
          <p:nvPr/>
        </p:nvGrpSpPr>
        <p:grpSpPr>
          <a:xfrm>
            <a:off x="7570800" y="360000"/>
            <a:ext cx="4575405" cy="3489890"/>
            <a:chOff x="6257606" y="2467213"/>
            <a:chExt cx="4575405" cy="3489890"/>
          </a:xfrm>
        </p:grpSpPr>
        <p:grpSp>
          <p:nvGrpSpPr>
            <p:cNvPr id="9" name="Group 8">
              <a:extLst>
                <a:ext uri="{FF2B5EF4-FFF2-40B4-BE49-F238E27FC236}">
                  <a16:creationId xmlns:a16="http://schemas.microsoft.com/office/drawing/2014/main" id="{289760F6-5D1B-5535-0E11-FD2F944D79F8}"/>
                </a:ext>
              </a:extLst>
            </p:cNvPr>
            <p:cNvGrpSpPr/>
            <p:nvPr/>
          </p:nvGrpSpPr>
          <p:grpSpPr>
            <a:xfrm>
              <a:off x="8018964" y="3660147"/>
              <a:ext cx="1009045" cy="1154730"/>
              <a:chOff x="5082539" y="2914363"/>
              <a:chExt cx="1844904" cy="2111271"/>
            </a:xfrm>
          </p:grpSpPr>
          <p:pic>
            <p:nvPicPr>
              <p:cNvPr id="89" name="Graphic 88">
                <a:extLst>
                  <a:ext uri="{FF2B5EF4-FFF2-40B4-BE49-F238E27FC236}">
                    <a16:creationId xmlns:a16="http://schemas.microsoft.com/office/drawing/2014/main" id="{9696FF73-5B0B-8CF6-E59F-80C1CF7BFA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90" name="TextBox 89">
                <a:extLst>
                  <a:ext uri="{FF2B5EF4-FFF2-40B4-BE49-F238E27FC236}">
                    <a16:creationId xmlns:a16="http://schemas.microsoft.com/office/drawing/2014/main" id="{45AFF4FB-A5A6-A2F5-2A42-C9FDE0C2106E}"/>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10" name="Group 9">
              <a:extLst>
                <a:ext uri="{FF2B5EF4-FFF2-40B4-BE49-F238E27FC236}">
                  <a16:creationId xmlns:a16="http://schemas.microsoft.com/office/drawing/2014/main" id="{037AE70E-2B65-B4C5-E688-5D234D9DA9C3}"/>
                </a:ext>
              </a:extLst>
            </p:cNvPr>
            <p:cNvGrpSpPr/>
            <p:nvPr/>
          </p:nvGrpSpPr>
          <p:grpSpPr>
            <a:xfrm>
              <a:off x="6277187" y="3108268"/>
              <a:ext cx="1070566" cy="614568"/>
              <a:chOff x="2030799" y="3146701"/>
              <a:chExt cx="1957388" cy="1123657"/>
            </a:xfrm>
          </p:grpSpPr>
          <p:pic>
            <p:nvPicPr>
              <p:cNvPr id="87" name="Graphic 86">
                <a:extLst>
                  <a:ext uri="{FF2B5EF4-FFF2-40B4-BE49-F238E27FC236}">
                    <a16:creationId xmlns:a16="http://schemas.microsoft.com/office/drawing/2014/main" id="{1850B75D-7273-117E-8E7B-C419036DA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88" name="TextBox 87">
                <a:extLst>
                  <a:ext uri="{FF2B5EF4-FFF2-40B4-BE49-F238E27FC236}">
                    <a16:creationId xmlns:a16="http://schemas.microsoft.com/office/drawing/2014/main" id="{73BCD160-D1B8-74D9-9836-0690652A12CB}"/>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14" name="Group 13">
              <a:extLst>
                <a:ext uri="{FF2B5EF4-FFF2-40B4-BE49-F238E27FC236}">
                  <a16:creationId xmlns:a16="http://schemas.microsoft.com/office/drawing/2014/main" id="{C70C8AE3-E161-FDBD-F668-0660C928AAD9}"/>
                </a:ext>
              </a:extLst>
            </p:cNvPr>
            <p:cNvGrpSpPr/>
            <p:nvPr/>
          </p:nvGrpSpPr>
          <p:grpSpPr>
            <a:xfrm>
              <a:off x="9786483" y="3390947"/>
              <a:ext cx="1046528" cy="607612"/>
              <a:chOff x="3213269" y="5335432"/>
              <a:chExt cx="1913437" cy="1110938"/>
            </a:xfrm>
          </p:grpSpPr>
          <p:pic>
            <p:nvPicPr>
              <p:cNvPr id="85" name="Graphic 84">
                <a:extLst>
                  <a:ext uri="{FF2B5EF4-FFF2-40B4-BE49-F238E27FC236}">
                    <a16:creationId xmlns:a16="http://schemas.microsoft.com/office/drawing/2014/main" id="{7D6E1A48-098E-9BAB-CF0F-0CA17172D3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86" name="TextBox 85">
                <a:extLst>
                  <a:ext uri="{FF2B5EF4-FFF2-40B4-BE49-F238E27FC236}">
                    <a16:creationId xmlns:a16="http://schemas.microsoft.com/office/drawing/2014/main" id="{774B27BD-7557-2C8E-7AAE-0FFEE31BC9DB}"/>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16" name="Group 15">
              <a:extLst>
                <a:ext uri="{FF2B5EF4-FFF2-40B4-BE49-F238E27FC236}">
                  <a16:creationId xmlns:a16="http://schemas.microsoft.com/office/drawing/2014/main" id="{58E2BB21-1EE0-C593-3D02-7F5100AC46B9}"/>
                </a:ext>
              </a:extLst>
            </p:cNvPr>
            <p:cNvGrpSpPr/>
            <p:nvPr/>
          </p:nvGrpSpPr>
          <p:grpSpPr>
            <a:xfrm>
              <a:off x="9093926" y="5377448"/>
              <a:ext cx="990654" cy="546710"/>
              <a:chOff x="7550013" y="5254283"/>
              <a:chExt cx="1811280" cy="999587"/>
            </a:xfrm>
          </p:grpSpPr>
          <p:pic>
            <p:nvPicPr>
              <p:cNvPr id="83" name="Graphic 82">
                <a:extLst>
                  <a:ext uri="{FF2B5EF4-FFF2-40B4-BE49-F238E27FC236}">
                    <a16:creationId xmlns:a16="http://schemas.microsoft.com/office/drawing/2014/main" id="{09529F6F-5191-DD18-9947-65944531A2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84" name="TextBox 83">
                <a:extLst>
                  <a:ext uri="{FF2B5EF4-FFF2-40B4-BE49-F238E27FC236}">
                    <a16:creationId xmlns:a16="http://schemas.microsoft.com/office/drawing/2014/main" id="{6FD643FA-A25E-CEF2-CAA5-26E4783BE2B4}"/>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18" name="Group 17">
              <a:extLst>
                <a:ext uri="{FF2B5EF4-FFF2-40B4-BE49-F238E27FC236}">
                  <a16:creationId xmlns:a16="http://schemas.microsoft.com/office/drawing/2014/main" id="{A79C772D-4424-A85A-8F6F-0C355F6C4D9C}"/>
                </a:ext>
              </a:extLst>
            </p:cNvPr>
            <p:cNvGrpSpPr/>
            <p:nvPr/>
          </p:nvGrpSpPr>
          <p:grpSpPr>
            <a:xfrm>
              <a:off x="7721421" y="2467213"/>
              <a:ext cx="888070" cy="635851"/>
              <a:chOff x="7073907" y="3769844"/>
              <a:chExt cx="1623718" cy="1162570"/>
            </a:xfrm>
          </p:grpSpPr>
          <p:pic>
            <p:nvPicPr>
              <p:cNvPr id="81" name="Graphic 80">
                <a:extLst>
                  <a:ext uri="{FF2B5EF4-FFF2-40B4-BE49-F238E27FC236}">
                    <a16:creationId xmlns:a16="http://schemas.microsoft.com/office/drawing/2014/main" id="{375C98AD-36AB-5D9D-1F0D-760D6E0C14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82" name="TextBox 81">
                <a:extLst>
                  <a:ext uri="{FF2B5EF4-FFF2-40B4-BE49-F238E27FC236}">
                    <a16:creationId xmlns:a16="http://schemas.microsoft.com/office/drawing/2014/main" id="{A5F09BF1-25E6-3746-A69E-53624AD5CD40}"/>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20" name="Group 19">
              <a:extLst>
                <a:ext uri="{FF2B5EF4-FFF2-40B4-BE49-F238E27FC236}">
                  <a16:creationId xmlns:a16="http://schemas.microsoft.com/office/drawing/2014/main" id="{5D48141A-3486-5D8F-C361-C5A6B2C762BC}"/>
                </a:ext>
              </a:extLst>
            </p:cNvPr>
            <p:cNvGrpSpPr/>
            <p:nvPr/>
          </p:nvGrpSpPr>
          <p:grpSpPr>
            <a:xfrm>
              <a:off x="9737438" y="4098824"/>
              <a:ext cx="1095573" cy="587108"/>
              <a:chOff x="6250478" y="1158875"/>
              <a:chExt cx="2003109" cy="1073450"/>
            </a:xfrm>
          </p:grpSpPr>
          <p:pic>
            <p:nvPicPr>
              <p:cNvPr id="79" name="Graphic 78">
                <a:extLst>
                  <a:ext uri="{FF2B5EF4-FFF2-40B4-BE49-F238E27FC236}">
                    <a16:creationId xmlns:a16="http://schemas.microsoft.com/office/drawing/2014/main" id="{8DD362A8-814B-F42A-51EC-5B310D78E56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80" name="TextBox 79">
                <a:extLst>
                  <a:ext uri="{FF2B5EF4-FFF2-40B4-BE49-F238E27FC236}">
                    <a16:creationId xmlns:a16="http://schemas.microsoft.com/office/drawing/2014/main" id="{0138EAA1-9B3F-13C0-1F55-9A40E724CE5D}"/>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22" name="Group 21">
              <a:extLst>
                <a:ext uri="{FF2B5EF4-FFF2-40B4-BE49-F238E27FC236}">
                  <a16:creationId xmlns:a16="http://schemas.microsoft.com/office/drawing/2014/main" id="{8E26A890-840B-5609-D13D-4928673416DD}"/>
                </a:ext>
              </a:extLst>
            </p:cNvPr>
            <p:cNvGrpSpPr/>
            <p:nvPr/>
          </p:nvGrpSpPr>
          <p:grpSpPr>
            <a:xfrm>
              <a:off x="9207932" y="2763882"/>
              <a:ext cx="759245" cy="647598"/>
              <a:chOff x="9025902" y="1345746"/>
              <a:chExt cx="1388179" cy="1184048"/>
            </a:xfrm>
          </p:grpSpPr>
          <p:pic>
            <p:nvPicPr>
              <p:cNvPr id="70" name="Graphic 69">
                <a:extLst>
                  <a:ext uri="{FF2B5EF4-FFF2-40B4-BE49-F238E27FC236}">
                    <a16:creationId xmlns:a16="http://schemas.microsoft.com/office/drawing/2014/main" id="{936D788A-4DB7-DB00-11F1-B83F9DDD2F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76" name="TextBox 75">
                <a:extLst>
                  <a:ext uri="{FF2B5EF4-FFF2-40B4-BE49-F238E27FC236}">
                    <a16:creationId xmlns:a16="http://schemas.microsoft.com/office/drawing/2014/main" id="{96CC3326-D35B-D5AA-20FB-EF6073E3EB9C}"/>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23" name="Group 22">
              <a:extLst>
                <a:ext uri="{FF2B5EF4-FFF2-40B4-BE49-F238E27FC236}">
                  <a16:creationId xmlns:a16="http://schemas.microsoft.com/office/drawing/2014/main" id="{01FD9BA2-0712-217D-5481-3A1295E5CCB6}"/>
                </a:ext>
              </a:extLst>
            </p:cNvPr>
            <p:cNvGrpSpPr/>
            <p:nvPr/>
          </p:nvGrpSpPr>
          <p:grpSpPr>
            <a:xfrm>
              <a:off x="6257606" y="4173079"/>
              <a:ext cx="843221" cy="683484"/>
              <a:chOff x="7653358" y="2238374"/>
              <a:chExt cx="1541717" cy="1249660"/>
            </a:xfrm>
          </p:grpSpPr>
          <p:pic>
            <p:nvPicPr>
              <p:cNvPr id="61" name="Graphic 60">
                <a:extLst>
                  <a:ext uri="{FF2B5EF4-FFF2-40B4-BE49-F238E27FC236}">
                    <a16:creationId xmlns:a16="http://schemas.microsoft.com/office/drawing/2014/main" id="{F4D8EE29-9D73-FCB2-3DD2-95B6A4F8DEF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65" name="TextBox 64">
                <a:extLst>
                  <a:ext uri="{FF2B5EF4-FFF2-40B4-BE49-F238E27FC236}">
                    <a16:creationId xmlns:a16="http://schemas.microsoft.com/office/drawing/2014/main" id="{4255A8BB-4BA6-B236-0F72-70FCA32CEA9C}"/>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24" name="Group 23">
              <a:extLst>
                <a:ext uri="{FF2B5EF4-FFF2-40B4-BE49-F238E27FC236}">
                  <a16:creationId xmlns:a16="http://schemas.microsoft.com/office/drawing/2014/main" id="{8038E992-32E9-638C-0512-B7E0F28A1D84}"/>
                </a:ext>
              </a:extLst>
            </p:cNvPr>
            <p:cNvGrpSpPr/>
            <p:nvPr/>
          </p:nvGrpSpPr>
          <p:grpSpPr>
            <a:xfrm>
              <a:off x="9942871" y="4859773"/>
              <a:ext cx="766308" cy="627512"/>
              <a:chOff x="9816343" y="4822030"/>
              <a:chExt cx="1401093" cy="1147323"/>
            </a:xfrm>
          </p:grpSpPr>
          <p:pic>
            <p:nvPicPr>
              <p:cNvPr id="53" name="Graphic 52">
                <a:extLst>
                  <a:ext uri="{FF2B5EF4-FFF2-40B4-BE49-F238E27FC236}">
                    <a16:creationId xmlns:a16="http://schemas.microsoft.com/office/drawing/2014/main" id="{599D2AA9-609A-F8B3-E05F-0188EE96B23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57" name="TextBox 56">
                <a:extLst>
                  <a:ext uri="{FF2B5EF4-FFF2-40B4-BE49-F238E27FC236}">
                    <a16:creationId xmlns:a16="http://schemas.microsoft.com/office/drawing/2014/main" id="{17E67E12-0675-DA7A-715C-A154034C2FAA}"/>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25" name="Straight Arrow Connector 24">
              <a:extLst>
                <a:ext uri="{FF2B5EF4-FFF2-40B4-BE49-F238E27FC236}">
                  <a16:creationId xmlns:a16="http://schemas.microsoft.com/office/drawing/2014/main" id="{3DE7BA56-FBCB-7AD8-4188-A3585F147977}"/>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6841EF-E648-8C83-28F0-6E239CA23E87}"/>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4EB251-4FC7-5CCE-8A3E-BBFB018C175D}"/>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86EDC9F-988E-03B7-D739-29D5F2937AE8}"/>
                </a:ext>
              </a:extLst>
            </p:cNvPr>
            <p:cNvCxnSpPr>
              <a:cxnSpLocks/>
              <a:stCxn id="83"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3615E0-E123-2AE5-D9B5-2EC52DB91C2B}"/>
                </a:ext>
              </a:extLst>
            </p:cNvPr>
            <p:cNvCxnSpPr>
              <a:cxnSpLocks/>
              <a:endCxn id="79"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FBF457D-2E11-3AD5-3594-3B88F50A34BB}"/>
                </a:ext>
              </a:extLst>
            </p:cNvPr>
            <p:cNvCxnSpPr>
              <a:cxnSpLocks/>
              <a:stCxn id="70" idx="1"/>
              <a:endCxn id="82"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6F93BA2-3F63-9A42-19EF-94F3B566D56E}"/>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3FDFD9-A186-06F6-0111-2EE1131128A1}"/>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A81DA3-0482-39BA-DEC8-923AC3B10E0A}"/>
                </a:ext>
              </a:extLst>
            </p:cNvPr>
            <p:cNvCxnSpPr>
              <a:cxnSpLocks/>
              <a:stCxn id="76"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F597F30-A41D-8544-27D5-7938EB8BF991}"/>
                </a:ext>
              </a:extLst>
            </p:cNvPr>
            <p:cNvGrpSpPr/>
            <p:nvPr/>
          </p:nvGrpSpPr>
          <p:grpSpPr>
            <a:xfrm>
              <a:off x="7717766" y="5351455"/>
              <a:ext cx="1287197" cy="605648"/>
              <a:chOff x="6526505" y="5577709"/>
              <a:chExt cx="2353468" cy="1107348"/>
            </a:xfrm>
          </p:grpSpPr>
          <p:pic>
            <p:nvPicPr>
              <p:cNvPr id="47" name="Graphic 46">
                <a:extLst>
                  <a:ext uri="{FF2B5EF4-FFF2-40B4-BE49-F238E27FC236}">
                    <a16:creationId xmlns:a16="http://schemas.microsoft.com/office/drawing/2014/main" id="{EB83E68B-1DEC-A171-B145-909A643B265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50" name="TextBox 49">
                <a:extLst>
                  <a:ext uri="{FF2B5EF4-FFF2-40B4-BE49-F238E27FC236}">
                    <a16:creationId xmlns:a16="http://schemas.microsoft.com/office/drawing/2014/main" id="{FD332489-A72C-9A67-A7B3-B74908DCA5D9}"/>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41" name="Straight Arrow Connector 40">
              <a:extLst>
                <a:ext uri="{FF2B5EF4-FFF2-40B4-BE49-F238E27FC236}">
                  <a16:creationId xmlns:a16="http://schemas.microsoft.com/office/drawing/2014/main" id="{237F9F1E-8014-56C4-66E2-FE990E2E4EEA}"/>
                </a:ext>
              </a:extLst>
            </p:cNvPr>
            <p:cNvCxnSpPr>
              <a:cxnSpLocks/>
              <a:stCxn id="47"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6C970FF-D202-36DF-D3EE-FBE0EF490D51}"/>
                </a:ext>
              </a:extLst>
            </p:cNvPr>
            <p:cNvGrpSpPr/>
            <p:nvPr/>
          </p:nvGrpSpPr>
          <p:grpSpPr>
            <a:xfrm>
              <a:off x="6377800" y="5119381"/>
              <a:ext cx="1172440" cy="594030"/>
              <a:chOff x="9870895" y="2171261"/>
              <a:chExt cx="2143650" cy="1086106"/>
            </a:xfrm>
          </p:grpSpPr>
          <p:pic>
            <p:nvPicPr>
              <p:cNvPr id="45" name="Graphic 44">
                <a:extLst>
                  <a:ext uri="{FF2B5EF4-FFF2-40B4-BE49-F238E27FC236}">
                    <a16:creationId xmlns:a16="http://schemas.microsoft.com/office/drawing/2014/main" id="{DFE6527F-14C7-C810-4155-D241D9D2562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46" name="TextBox 45">
                <a:extLst>
                  <a:ext uri="{FF2B5EF4-FFF2-40B4-BE49-F238E27FC236}">
                    <a16:creationId xmlns:a16="http://schemas.microsoft.com/office/drawing/2014/main" id="{5F25C484-78CC-9FBF-A223-6CD1053BB57D}"/>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43" name="Straight Arrow Connector 42">
              <a:extLst>
                <a:ext uri="{FF2B5EF4-FFF2-40B4-BE49-F238E27FC236}">
                  <a16:creationId xmlns:a16="http://schemas.microsoft.com/office/drawing/2014/main" id="{8D2D073E-1582-BB86-978D-845AD201BD65}"/>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 name="Graphic 1">
            <a:extLst>
              <a:ext uri="{FF2B5EF4-FFF2-40B4-BE49-F238E27FC236}">
                <a16:creationId xmlns:a16="http://schemas.microsoft.com/office/drawing/2014/main" id="{6819C7EA-7616-B97C-B4F5-4BCC5D09F17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866121" y="1003228"/>
            <a:ext cx="385706" cy="385705"/>
          </a:xfrm>
          <a:prstGeom prst="rect">
            <a:avLst/>
          </a:prstGeom>
        </p:spPr>
      </p:pic>
    </p:spTree>
    <p:extLst>
      <p:ext uri="{BB962C8B-B14F-4D97-AF65-F5344CB8AC3E}">
        <p14:creationId xmlns:p14="http://schemas.microsoft.com/office/powerpoint/2010/main" val="3786135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Azure AD</a:t>
            </a:r>
          </a:p>
        </p:txBody>
      </p:sp>
      <p:sp>
        <p:nvSpPr>
          <p:cNvPr id="14" name="Text Placeholder 2">
            <a:extLst>
              <a:ext uri="{FF2B5EF4-FFF2-40B4-BE49-F238E27FC236}">
                <a16:creationId xmlns:a16="http://schemas.microsoft.com/office/drawing/2014/main" id="{EBA59525-D327-D080-C25A-2B48A73A4911}"/>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More secure way than sharing the Account Key</a:t>
            </a:r>
          </a:p>
          <a:p>
            <a:pPr marL="742950" lvl="1" indent="-285750">
              <a:buFont typeface="Arial" panose="020B0604020202020204" pitchFamily="34" charset="0"/>
              <a:buChar char="•"/>
            </a:pPr>
            <a:r>
              <a:rPr lang="en-CA" dirty="0"/>
              <a:t>Works with any accounts</a:t>
            </a:r>
          </a:p>
          <a:p>
            <a:pPr marL="742950" lvl="1" indent="-285750">
              <a:buFont typeface="Arial" panose="020B0604020202020204" pitchFamily="34" charset="0"/>
              <a:buChar char="•"/>
            </a:pPr>
            <a:r>
              <a:rPr lang="en-CA" dirty="0"/>
              <a:t>Supported in newer SDKs </a:t>
            </a:r>
          </a:p>
          <a:p>
            <a:pPr marL="742950" lvl="1" indent="-285750">
              <a:buFont typeface="Arial" panose="020B0604020202020204" pitchFamily="34" charset="0"/>
              <a:buChar char="•"/>
            </a:pPr>
            <a:r>
              <a:rPr lang="en-CA" dirty="0"/>
              <a:t>Permissions need to be assigned in CLI and not Portal</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sp>
        <p:nvSpPr>
          <p:cNvPr id="16" name="TextBox 15">
            <a:extLst>
              <a:ext uri="{FF2B5EF4-FFF2-40B4-BE49-F238E27FC236}">
                <a16:creationId xmlns:a16="http://schemas.microsoft.com/office/drawing/2014/main" id="{316D2F8E-6B70-0038-89F1-CE1BE5726C4A}"/>
              </a:ext>
            </a:extLst>
          </p:cNvPr>
          <p:cNvSpPr txBox="1"/>
          <p:nvPr/>
        </p:nvSpPr>
        <p:spPr>
          <a:xfrm>
            <a:off x="9924292" y="6910924"/>
            <a:ext cx="2530063" cy="604891"/>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AD</a:t>
            </a:r>
          </a:p>
        </p:txBody>
      </p:sp>
      <p:grpSp>
        <p:nvGrpSpPr>
          <p:cNvPr id="2" name="Group 1">
            <a:extLst>
              <a:ext uri="{FF2B5EF4-FFF2-40B4-BE49-F238E27FC236}">
                <a16:creationId xmlns:a16="http://schemas.microsoft.com/office/drawing/2014/main" id="{0E924114-72FF-265B-7146-9B3CADBDE4E1}"/>
              </a:ext>
            </a:extLst>
          </p:cNvPr>
          <p:cNvGrpSpPr/>
          <p:nvPr/>
        </p:nvGrpSpPr>
        <p:grpSpPr>
          <a:xfrm>
            <a:off x="7570800" y="360000"/>
            <a:ext cx="4575405" cy="3489890"/>
            <a:chOff x="6257606" y="2467213"/>
            <a:chExt cx="4575405" cy="3489890"/>
          </a:xfrm>
        </p:grpSpPr>
        <p:grpSp>
          <p:nvGrpSpPr>
            <p:cNvPr id="3" name="Group 2">
              <a:extLst>
                <a:ext uri="{FF2B5EF4-FFF2-40B4-BE49-F238E27FC236}">
                  <a16:creationId xmlns:a16="http://schemas.microsoft.com/office/drawing/2014/main" id="{DDD8CE4F-1AA4-73DD-A846-AC68730D1D20}"/>
                </a:ext>
              </a:extLst>
            </p:cNvPr>
            <p:cNvGrpSpPr/>
            <p:nvPr/>
          </p:nvGrpSpPr>
          <p:grpSpPr>
            <a:xfrm>
              <a:off x="8018964" y="3660147"/>
              <a:ext cx="1009045" cy="1154730"/>
              <a:chOff x="5082539" y="2914363"/>
              <a:chExt cx="1844904" cy="2111271"/>
            </a:xfrm>
          </p:grpSpPr>
          <p:pic>
            <p:nvPicPr>
              <p:cNvPr id="85" name="Graphic 84">
                <a:extLst>
                  <a:ext uri="{FF2B5EF4-FFF2-40B4-BE49-F238E27FC236}">
                    <a16:creationId xmlns:a16="http://schemas.microsoft.com/office/drawing/2014/main" id="{12C51A27-F8F3-0451-3AD0-21A1199A3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86" name="TextBox 85">
                <a:extLst>
                  <a:ext uri="{FF2B5EF4-FFF2-40B4-BE49-F238E27FC236}">
                    <a16:creationId xmlns:a16="http://schemas.microsoft.com/office/drawing/2014/main" id="{F118782F-0505-3803-8476-F74D881C6DAD}"/>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4" name="Group 3">
              <a:extLst>
                <a:ext uri="{FF2B5EF4-FFF2-40B4-BE49-F238E27FC236}">
                  <a16:creationId xmlns:a16="http://schemas.microsoft.com/office/drawing/2014/main" id="{9ADE3643-9CB0-8A29-CA63-FF47CF9F3C49}"/>
                </a:ext>
              </a:extLst>
            </p:cNvPr>
            <p:cNvGrpSpPr/>
            <p:nvPr/>
          </p:nvGrpSpPr>
          <p:grpSpPr>
            <a:xfrm>
              <a:off x="6277187" y="3108268"/>
              <a:ext cx="1070566" cy="614568"/>
              <a:chOff x="2030799" y="3146701"/>
              <a:chExt cx="1957388" cy="1123657"/>
            </a:xfrm>
          </p:grpSpPr>
          <p:pic>
            <p:nvPicPr>
              <p:cNvPr id="83" name="Graphic 82">
                <a:extLst>
                  <a:ext uri="{FF2B5EF4-FFF2-40B4-BE49-F238E27FC236}">
                    <a16:creationId xmlns:a16="http://schemas.microsoft.com/office/drawing/2014/main" id="{0BAE6E9B-FBBA-BEDA-D52E-6A2D9A25CA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84" name="TextBox 83">
                <a:extLst>
                  <a:ext uri="{FF2B5EF4-FFF2-40B4-BE49-F238E27FC236}">
                    <a16:creationId xmlns:a16="http://schemas.microsoft.com/office/drawing/2014/main" id="{E3FC42AD-6D2E-A477-0327-8FE46C288C51}"/>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5" name="Group 4">
              <a:extLst>
                <a:ext uri="{FF2B5EF4-FFF2-40B4-BE49-F238E27FC236}">
                  <a16:creationId xmlns:a16="http://schemas.microsoft.com/office/drawing/2014/main" id="{F3E69E7F-8CE6-A649-81E3-A0FDB3AB241C}"/>
                </a:ext>
              </a:extLst>
            </p:cNvPr>
            <p:cNvGrpSpPr/>
            <p:nvPr/>
          </p:nvGrpSpPr>
          <p:grpSpPr>
            <a:xfrm>
              <a:off x="9786483" y="3390947"/>
              <a:ext cx="1046528" cy="607612"/>
              <a:chOff x="3213269" y="5335432"/>
              <a:chExt cx="1913437" cy="1110938"/>
            </a:xfrm>
          </p:grpSpPr>
          <p:pic>
            <p:nvPicPr>
              <p:cNvPr id="81" name="Graphic 80">
                <a:extLst>
                  <a:ext uri="{FF2B5EF4-FFF2-40B4-BE49-F238E27FC236}">
                    <a16:creationId xmlns:a16="http://schemas.microsoft.com/office/drawing/2014/main" id="{7AC19D9E-63ED-3ED5-7E8D-0673F2E84F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82" name="TextBox 81">
                <a:extLst>
                  <a:ext uri="{FF2B5EF4-FFF2-40B4-BE49-F238E27FC236}">
                    <a16:creationId xmlns:a16="http://schemas.microsoft.com/office/drawing/2014/main" id="{7EFCB8CA-83C3-1F8A-1897-C530A294AE08}"/>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6" name="Group 5">
              <a:extLst>
                <a:ext uri="{FF2B5EF4-FFF2-40B4-BE49-F238E27FC236}">
                  <a16:creationId xmlns:a16="http://schemas.microsoft.com/office/drawing/2014/main" id="{4708861B-8F4A-623C-5EE6-D1F98C043507}"/>
                </a:ext>
              </a:extLst>
            </p:cNvPr>
            <p:cNvGrpSpPr/>
            <p:nvPr/>
          </p:nvGrpSpPr>
          <p:grpSpPr>
            <a:xfrm>
              <a:off x="9093926" y="5377448"/>
              <a:ext cx="990654" cy="546710"/>
              <a:chOff x="7550013" y="5254283"/>
              <a:chExt cx="1811280" cy="999587"/>
            </a:xfrm>
          </p:grpSpPr>
          <p:pic>
            <p:nvPicPr>
              <p:cNvPr id="79" name="Graphic 78">
                <a:extLst>
                  <a:ext uri="{FF2B5EF4-FFF2-40B4-BE49-F238E27FC236}">
                    <a16:creationId xmlns:a16="http://schemas.microsoft.com/office/drawing/2014/main" id="{AEADDBFD-2C3F-50EE-088B-8374E5D501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80" name="TextBox 79">
                <a:extLst>
                  <a:ext uri="{FF2B5EF4-FFF2-40B4-BE49-F238E27FC236}">
                    <a16:creationId xmlns:a16="http://schemas.microsoft.com/office/drawing/2014/main" id="{3435C05E-1BFD-2A49-3785-F385A0EAF9D8}"/>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7" name="Group 6">
              <a:extLst>
                <a:ext uri="{FF2B5EF4-FFF2-40B4-BE49-F238E27FC236}">
                  <a16:creationId xmlns:a16="http://schemas.microsoft.com/office/drawing/2014/main" id="{9114C601-AA59-4A12-902B-F86959ECBC53}"/>
                </a:ext>
              </a:extLst>
            </p:cNvPr>
            <p:cNvGrpSpPr/>
            <p:nvPr/>
          </p:nvGrpSpPr>
          <p:grpSpPr>
            <a:xfrm>
              <a:off x="7721421" y="2467213"/>
              <a:ext cx="888070" cy="635851"/>
              <a:chOff x="7073907" y="3769844"/>
              <a:chExt cx="1623718" cy="1162570"/>
            </a:xfrm>
          </p:grpSpPr>
          <p:pic>
            <p:nvPicPr>
              <p:cNvPr id="70" name="Graphic 69">
                <a:extLst>
                  <a:ext uri="{FF2B5EF4-FFF2-40B4-BE49-F238E27FC236}">
                    <a16:creationId xmlns:a16="http://schemas.microsoft.com/office/drawing/2014/main" id="{C7081516-EA2C-8EC2-D551-23629348FF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76" name="TextBox 75">
                <a:extLst>
                  <a:ext uri="{FF2B5EF4-FFF2-40B4-BE49-F238E27FC236}">
                    <a16:creationId xmlns:a16="http://schemas.microsoft.com/office/drawing/2014/main" id="{9D01D8AA-0A79-9754-304D-A37532AB1AF8}"/>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8" name="Group 7">
              <a:extLst>
                <a:ext uri="{FF2B5EF4-FFF2-40B4-BE49-F238E27FC236}">
                  <a16:creationId xmlns:a16="http://schemas.microsoft.com/office/drawing/2014/main" id="{3BF53D72-26A3-B9B2-7B00-479658BB7A3C}"/>
                </a:ext>
              </a:extLst>
            </p:cNvPr>
            <p:cNvGrpSpPr/>
            <p:nvPr/>
          </p:nvGrpSpPr>
          <p:grpSpPr>
            <a:xfrm>
              <a:off x="9737438" y="4098824"/>
              <a:ext cx="1095573" cy="587108"/>
              <a:chOff x="6250478" y="1158875"/>
              <a:chExt cx="2003109" cy="1073450"/>
            </a:xfrm>
          </p:grpSpPr>
          <p:pic>
            <p:nvPicPr>
              <p:cNvPr id="61" name="Graphic 60">
                <a:extLst>
                  <a:ext uri="{FF2B5EF4-FFF2-40B4-BE49-F238E27FC236}">
                    <a16:creationId xmlns:a16="http://schemas.microsoft.com/office/drawing/2014/main" id="{101A405C-6702-0318-4A40-CB6DBECA15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65" name="TextBox 64">
                <a:extLst>
                  <a:ext uri="{FF2B5EF4-FFF2-40B4-BE49-F238E27FC236}">
                    <a16:creationId xmlns:a16="http://schemas.microsoft.com/office/drawing/2014/main" id="{3602C41F-165B-D78C-A5EC-7737E60A1E60}"/>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9" name="Group 8">
              <a:extLst>
                <a:ext uri="{FF2B5EF4-FFF2-40B4-BE49-F238E27FC236}">
                  <a16:creationId xmlns:a16="http://schemas.microsoft.com/office/drawing/2014/main" id="{050471F5-9C0F-D7B8-DC2A-ECA430F650BE}"/>
                </a:ext>
              </a:extLst>
            </p:cNvPr>
            <p:cNvGrpSpPr/>
            <p:nvPr/>
          </p:nvGrpSpPr>
          <p:grpSpPr>
            <a:xfrm>
              <a:off x="9207932" y="2763882"/>
              <a:ext cx="759245" cy="647598"/>
              <a:chOff x="9025902" y="1345746"/>
              <a:chExt cx="1388179" cy="1184048"/>
            </a:xfrm>
          </p:grpSpPr>
          <p:pic>
            <p:nvPicPr>
              <p:cNvPr id="53" name="Graphic 52">
                <a:extLst>
                  <a:ext uri="{FF2B5EF4-FFF2-40B4-BE49-F238E27FC236}">
                    <a16:creationId xmlns:a16="http://schemas.microsoft.com/office/drawing/2014/main" id="{32533973-3527-49D7-982C-4E91ABB70CB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57" name="TextBox 56">
                <a:extLst>
                  <a:ext uri="{FF2B5EF4-FFF2-40B4-BE49-F238E27FC236}">
                    <a16:creationId xmlns:a16="http://schemas.microsoft.com/office/drawing/2014/main" id="{679CCC84-F4D9-05BA-1C1B-EC4B0C3BF3A6}"/>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10" name="Group 9">
              <a:extLst>
                <a:ext uri="{FF2B5EF4-FFF2-40B4-BE49-F238E27FC236}">
                  <a16:creationId xmlns:a16="http://schemas.microsoft.com/office/drawing/2014/main" id="{115D848C-BEE6-AA21-E2A5-A2594E2443D9}"/>
                </a:ext>
              </a:extLst>
            </p:cNvPr>
            <p:cNvGrpSpPr/>
            <p:nvPr/>
          </p:nvGrpSpPr>
          <p:grpSpPr>
            <a:xfrm>
              <a:off x="6257606" y="4173079"/>
              <a:ext cx="843221" cy="683484"/>
              <a:chOff x="7653358" y="2238374"/>
              <a:chExt cx="1541717" cy="1249660"/>
            </a:xfrm>
          </p:grpSpPr>
          <p:pic>
            <p:nvPicPr>
              <p:cNvPr id="47" name="Graphic 46">
                <a:extLst>
                  <a:ext uri="{FF2B5EF4-FFF2-40B4-BE49-F238E27FC236}">
                    <a16:creationId xmlns:a16="http://schemas.microsoft.com/office/drawing/2014/main" id="{78A49CE9-CDD9-66F9-78F8-8F69E4C9311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50" name="TextBox 49">
                <a:extLst>
                  <a:ext uri="{FF2B5EF4-FFF2-40B4-BE49-F238E27FC236}">
                    <a16:creationId xmlns:a16="http://schemas.microsoft.com/office/drawing/2014/main" id="{D986E1F2-466E-A4F9-6BA8-995C3E192004}"/>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18" name="Group 17">
              <a:extLst>
                <a:ext uri="{FF2B5EF4-FFF2-40B4-BE49-F238E27FC236}">
                  <a16:creationId xmlns:a16="http://schemas.microsoft.com/office/drawing/2014/main" id="{99F69AB0-2901-D826-9C6E-BF8E19073B42}"/>
                </a:ext>
              </a:extLst>
            </p:cNvPr>
            <p:cNvGrpSpPr/>
            <p:nvPr/>
          </p:nvGrpSpPr>
          <p:grpSpPr>
            <a:xfrm>
              <a:off x="9942871" y="4859773"/>
              <a:ext cx="766308" cy="627512"/>
              <a:chOff x="9816343" y="4822030"/>
              <a:chExt cx="1401093" cy="1147323"/>
            </a:xfrm>
          </p:grpSpPr>
          <p:pic>
            <p:nvPicPr>
              <p:cNvPr id="45" name="Graphic 44">
                <a:extLst>
                  <a:ext uri="{FF2B5EF4-FFF2-40B4-BE49-F238E27FC236}">
                    <a16:creationId xmlns:a16="http://schemas.microsoft.com/office/drawing/2014/main" id="{3C20B271-F582-8DFC-E9C5-8166363822E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46" name="TextBox 45">
                <a:extLst>
                  <a:ext uri="{FF2B5EF4-FFF2-40B4-BE49-F238E27FC236}">
                    <a16:creationId xmlns:a16="http://schemas.microsoft.com/office/drawing/2014/main" id="{F16C3780-5B5A-464B-1BD2-F4EC3242FE5D}"/>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20" name="Straight Arrow Connector 19">
              <a:extLst>
                <a:ext uri="{FF2B5EF4-FFF2-40B4-BE49-F238E27FC236}">
                  <a16:creationId xmlns:a16="http://schemas.microsoft.com/office/drawing/2014/main" id="{B4FE2405-F5E2-22AD-00D9-16D3AF2398EC}"/>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CAC4E9-8239-3117-1D93-F7EE035030B3}"/>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6234C29-4F6A-C849-D0AA-ED7845352013}"/>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F15735-52DD-35E1-B26B-0B5146332ED6}"/>
                </a:ext>
              </a:extLst>
            </p:cNvPr>
            <p:cNvCxnSpPr>
              <a:cxnSpLocks/>
              <a:stCxn id="79"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F3B20C5-A083-1BE7-2BD2-F48726A2F462}"/>
                </a:ext>
              </a:extLst>
            </p:cNvPr>
            <p:cNvCxnSpPr>
              <a:cxnSpLocks/>
              <a:endCxn id="61"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85D935-6661-AF8C-7513-FD55958768E4}"/>
                </a:ext>
              </a:extLst>
            </p:cNvPr>
            <p:cNvCxnSpPr>
              <a:cxnSpLocks/>
              <a:stCxn id="53" idx="1"/>
              <a:endCxn id="76"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0F437B-6D56-61B7-96CD-FF0903E3F1CF}"/>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E073AB3-51D0-545B-E36C-049CA15C3C13}"/>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63F9BE-F6D2-E426-E042-D831327582D8}"/>
                </a:ext>
              </a:extLst>
            </p:cNvPr>
            <p:cNvCxnSpPr>
              <a:cxnSpLocks/>
              <a:stCxn id="57"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FFD22BA-DC2C-0969-A7AD-A97158720BE5}"/>
                </a:ext>
              </a:extLst>
            </p:cNvPr>
            <p:cNvGrpSpPr/>
            <p:nvPr/>
          </p:nvGrpSpPr>
          <p:grpSpPr>
            <a:xfrm>
              <a:off x="7717766" y="5351455"/>
              <a:ext cx="1287197" cy="605648"/>
              <a:chOff x="6526505" y="5577709"/>
              <a:chExt cx="2353468" cy="1107348"/>
            </a:xfrm>
          </p:grpSpPr>
          <p:pic>
            <p:nvPicPr>
              <p:cNvPr id="42" name="Graphic 41">
                <a:extLst>
                  <a:ext uri="{FF2B5EF4-FFF2-40B4-BE49-F238E27FC236}">
                    <a16:creationId xmlns:a16="http://schemas.microsoft.com/office/drawing/2014/main" id="{C6B2BA47-3CF3-A534-8F00-21E5A16675A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43" name="TextBox 42">
                <a:extLst>
                  <a:ext uri="{FF2B5EF4-FFF2-40B4-BE49-F238E27FC236}">
                    <a16:creationId xmlns:a16="http://schemas.microsoft.com/office/drawing/2014/main" id="{D0A5A3C7-D4DE-2D41-8673-577891A2619A}"/>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37" name="Straight Arrow Connector 36">
              <a:extLst>
                <a:ext uri="{FF2B5EF4-FFF2-40B4-BE49-F238E27FC236}">
                  <a16:creationId xmlns:a16="http://schemas.microsoft.com/office/drawing/2014/main" id="{10AC5D42-C593-52E1-33EF-412E02F0F64E}"/>
                </a:ext>
              </a:extLst>
            </p:cNvPr>
            <p:cNvCxnSpPr>
              <a:cxnSpLocks/>
              <a:stCxn id="42"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FDAF900A-E77B-C2F6-8660-51EDF7772438}"/>
                </a:ext>
              </a:extLst>
            </p:cNvPr>
            <p:cNvGrpSpPr/>
            <p:nvPr/>
          </p:nvGrpSpPr>
          <p:grpSpPr>
            <a:xfrm>
              <a:off x="6377800" y="5119381"/>
              <a:ext cx="1172440" cy="594030"/>
              <a:chOff x="9870895" y="2171261"/>
              <a:chExt cx="2143650" cy="1086106"/>
            </a:xfrm>
          </p:grpSpPr>
          <p:pic>
            <p:nvPicPr>
              <p:cNvPr id="40" name="Graphic 39">
                <a:extLst>
                  <a:ext uri="{FF2B5EF4-FFF2-40B4-BE49-F238E27FC236}">
                    <a16:creationId xmlns:a16="http://schemas.microsoft.com/office/drawing/2014/main" id="{4E54CD71-7EF9-7DAE-1B02-DEE49BB5C54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41" name="TextBox 40">
                <a:extLst>
                  <a:ext uri="{FF2B5EF4-FFF2-40B4-BE49-F238E27FC236}">
                    <a16:creationId xmlns:a16="http://schemas.microsoft.com/office/drawing/2014/main" id="{142A3A92-8D06-2027-55B1-3BBF736E645A}"/>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39" name="Straight Arrow Connector 38">
              <a:extLst>
                <a:ext uri="{FF2B5EF4-FFF2-40B4-BE49-F238E27FC236}">
                  <a16:creationId xmlns:a16="http://schemas.microsoft.com/office/drawing/2014/main" id="{C411F45E-EBFE-7D29-DF41-73F2645FC7BC}"/>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DB67FB23-27A8-4485-3FCC-967CB0C5C85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99265" y="2759001"/>
            <a:ext cx="293136" cy="385705"/>
          </a:xfrm>
          <a:prstGeom prst="rect">
            <a:avLst/>
          </a:prstGeom>
        </p:spPr>
      </p:pic>
    </p:spTree>
    <p:extLst>
      <p:ext uri="{BB962C8B-B14F-4D97-AF65-F5344CB8AC3E}">
        <p14:creationId xmlns:p14="http://schemas.microsoft.com/office/powerpoint/2010/main" val="1487004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FA05-CA9E-7A22-2019-C55120B8E865}"/>
              </a:ext>
            </a:extLst>
          </p:cNvPr>
          <p:cNvSpPr>
            <a:spLocks noGrp="1"/>
          </p:cNvSpPr>
          <p:nvPr>
            <p:ph type="title"/>
          </p:nvPr>
        </p:nvSpPr>
        <p:spPr>
          <a:xfrm>
            <a:off x="324000" y="612000"/>
            <a:ext cx="5931083" cy="582705"/>
          </a:xfrm>
        </p:spPr>
        <p:txBody>
          <a:bodyPr/>
          <a:lstStyle/>
          <a:p>
            <a:r>
              <a:rPr lang="en-CA" dirty="0"/>
              <a:t>Scenario 2: Extensibility</a:t>
            </a:r>
          </a:p>
        </p:txBody>
      </p:sp>
      <p:sp>
        <p:nvSpPr>
          <p:cNvPr id="3" name="Text Placeholder 2">
            <a:extLst>
              <a:ext uri="{FF2B5EF4-FFF2-40B4-BE49-F238E27FC236}">
                <a16:creationId xmlns:a16="http://schemas.microsoft.com/office/drawing/2014/main" id="{E98063D7-F1E1-C700-616D-0ED57A5DE437}"/>
              </a:ext>
            </a:extLst>
          </p:cNvPr>
          <p:cNvSpPr>
            <a:spLocks noGrp="1"/>
          </p:cNvSpPr>
          <p:nvPr>
            <p:ph type="body" sz="quarter" idx="10"/>
          </p:nvPr>
        </p:nvSpPr>
        <p:spPr>
          <a:xfrm>
            <a:off x="417689" y="1690686"/>
            <a:ext cx="11774311" cy="5167313"/>
          </a:xfrm>
        </p:spPr>
        <p:txBody>
          <a:bodyPr>
            <a:normAutofit/>
          </a:bodyPr>
          <a:lstStyle/>
          <a:p>
            <a:r>
              <a:rPr lang="en-CA" dirty="0"/>
              <a:t>We need to provide support for a mobile app / web page where customers can see their past orders.</a:t>
            </a:r>
          </a:p>
          <a:p>
            <a:endParaRPr lang="en-CA" dirty="0"/>
          </a:p>
          <a:p>
            <a:r>
              <a:rPr lang="en-CA" dirty="0"/>
              <a:t>Our developers know that Data Modeling is very important for the performance of Cosmos DB and know that partitioning by `</a:t>
            </a:r>
            <a:r>
              <a:rPr lang="en-CA" dirty="0" err="1"/>
              <a:t>OrderId</a:t>
            </a:r>
            <a:r>
              <a:rPr lang="en-CA" dirty="0"/>
              <a:t>` will make it next to impossible to find all orders that a given customer has placed in the past…</a:t>
            </a:r>
          </a:p>
          <a:p>
            <a:endParaRPr lang="en-CA" dirty="0"/>
          </a:p>
          <a:p>
            <a:endParaRPr lang="en-CA" dirty="0"/>
          </a:p>
        </p:txBody>
      </p:sp>
    </p:spTree>
    <p:extLst>
      <p:ext uri="{BB962C8B-B14F-4D97-AF65-F5344CB8AC3E}">
        <p14:creationId xmlns:p14="http://schemas.microsoft.com/office/powerpoint/2010/main" val="1644530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BB37-2E15-938A-100B-7F507281E3F7}"/>
              </a:ext>
            </a:extLst>
          </p:cNvPr>
          <p:cNvSpPr>
            <a:spLocks noGrp="1"/>
          </p:cNvSpPr>
          <p:nvPr>
            <p:ph type="title"/>
          </p:nvPr>
        </p:nvSpPr>
        <p:spPr>
          <a:xfrm>
            <a:off x="324000" y="612000"/>
            <a:ext cx="6086359" cy="582705"/>
          </a:xfrm>
        </p:spPr>
        <p:txBody>
          <a:bodyPr>
            <a:normAutofit fontScale="90000"/>
          </a:bodyPr>
          <a:lstStyle/>
          <a:p>
            <a:r>
              <a:rPr lang="en-CA" sz="4000" kern="0" dirty="0">
                <a:solidFill>
                  <a:srgbClr val="0078D7"/>
                </a:solidFill>
                <a:latin typeface="Segoe UI Semilight" panose="020B0402040204020203" pitchFamily="34" charset="0"/>
                <a:ea typeface="+mn-ea"/>
                <a:cs typeface="Segoe UI Semilight" panose="020B0402040204020203" pitchFamily="34" charset="0"/>
              </a:rPr>
              <a:t>Change Feed</a:t>
            </a:r>
          </a:p>
        </p:txBody>
      </p:sp>
      <p:pic>
        <p:nvPicPr>
          <p:cNvPr id="2050" name="Picture 2" descr="Using Azure Cosmos DB change feed to power real-time analytics and event-driven computing scenarios">
            <a:extLst>
              <a:ext uri="{FF2B5EF4-FFF2-40B4-BE49-F238E27FC236}">
                <a16:creationId xmlns:a16="http://schemas.microsoft.com/office/drawing/2014/main" id="{BC0AB10B-59C1-FB10-FD73-05B7807EB10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188878" y="2018568"/>
            <a:ext cx="7814243" cy="4632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B3FFB1-84AB-6475-4B96-CE24DE5FD36E}"/>
              </a:ext>
            </a:extLst>
          </p:cNvPr>
          <p:cNvSpPr txBox="1"/>
          <p:nvPr/>
        </p:nvSpPr>
        <p:spPr>
          <a:xfrm>
            <a:off x="324000" y="1293539"/>
            <a:ext cx="7240816" cy="369332"/>
          </a:xfrm>
          <a:prstGeom prst="rect">
            <a:avLst/>
          </a:prstGeom>
          <a:noFill/>
        </p:spPr>
        <p:txBody>
          <a:bodyPr wrap="square">
            <a:spAutoFit/>
          </a:bodyPr>
          <a:lstStyle/>
          <a:p>
            <a:r>
              <a:rPr lang="en-US" b="0" i="0" dirty="0">
                <a:solidFill>
                  <a:srgbClr val="171717"/>
                </a:solidFill>
                <a:effectLst/>
                <a:latin typeface="Segoe UI" panose="020B0502040204020203" pitchFamily="34" charset="0"/>
              </a:rPr>
              <a:t>a persistent record of changes to a container in the order they occur. </a:t>
            </a:r>
            <a:endParaRPr lang="en-CA" dirty="0"/>
          </a:p>
        </p:txBody>
      </p:sp>
      <p:sp>
        <p:nvSpPr>
          <p:cNvPr id="3" name="TextBox 2">
            <a:extLst>
              <a:ext uri="{FF2B5EF4-FFF2-40B4-BE49-F238E27FC236}">
                <a16:creationId xmlns:a16="http://schemas.microsoft.com/office/drawing/2014/main" id="{76F7D1B2-F454-DEA2-FF81-C9A8103B48D6}"/>
              </a:ext>
            </a:extLst>
          </p:cNvPr>
          <p:cNvSpPr txBox="1"/>
          <p:nvPr/>
        </p:nvSpPr>
        <p:spPr>
          <a:xfrm>
            <a:off x="8282243" y="6870082"/>
            <a:ext cx="4190999" cy="628649"/>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change feed</a:t>
            </a:r>
          </a:p>
        </p:txBody>
      </p:sp>
    </p:spTree>
    <p:extLst>
      <p:ext uri="{BB962C8B-B14F-4D97-AF65-F5344CB8AC3E}">
        <p14:creationId xmlns:p14="http://schemas.microsoft.com/office/powerpoint/2010/main" val="14439133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blue and purple text&#10;&#10;Description automatically generated">
            <a:extLst>
              <a:ext uri="{FF2B5EF4-FFF2-40B4-BE49-F238E27FC236}">
                <a16:creationId xmlns:a16="http://schemas.microsoft.com/office/drawing/2014/main" id="{94D79A28-94F8-3CD5-7C30-5BD000337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03" y="752770"/>
            <a:ext cx="7621064" cy="5715798"/>
          </a:xfrm>
          <a:prstGeom prst="rect">
            <a:avLst/>
          </a:prstGeom>
        </p:spPr>
      </p:pic>
    </p:spTree>
    <p:extLst>
      <p:ext uri="{BB962C8B-B14F-4D97-AF65-F5344CB8AC3E}">
        <p14:creationId xmlns:p14="http://schemas.microsoft.com/office/powerpoint/2010/main" val="696600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FA05-CA9E-7A22-2019-C55120B8E865}"/>
              </a:ext>
            </a:extLst>
          </p:cNvPr>
          <p:cNvSpPr>
            <a:spLocks noGrp="1"/>
          </p:cNvSpPr>
          <p:nvPr>
            <p:ph type="title"/>
          </p:nvPr>
        </p:nvSpPr>
        <p:spPr>
          <a:xfrm>
            <a:off x="324000" y="612000"/>
            <a:ext cx="5931083" cy="582705"/>
          </a:xfrm>
        </p:spPr>
        <p:txBody>
          <a:bodyPr/>
          <a:lstStyle/>
          <a:p>
            <a:r>
              <a:rPr lang="en-CA" dirty="0"/>
              <a:t>Scenario 3: Handling Reviews</a:t>
            </a:r>
          </a:p>
        </p:txBody>
      </p:sp>
      <p:sp>
        <p:nvSpPr>
          <p:cNvPr id="3" name="Text Placeholder 2">
            <a:extLst>
              <a:ext uri="{FF2B5EF4-FFF2-40B4-BE49-F238E27FC236}">
                <a16:creationId xmlns:a16="http://schemas.microsoft.com/office/drawing/2014/main" id="{E98063D7-F1E1-C700-616D-0ED57A5DE437}"/>
              </a:ext>
            </a:extLst>
          </p:cNvPr>
          <p:cNvSpPr>
            <a:spLocks noGrp="1"/>
          </p:cNvSpPr>
          <p:nvPr>
            <p:ph type="body" sz="quarter" idx="10"/>
          </p:nvPr>
        </p:nvSpPr>
        <p:spPr>
          <a:xfrm>
            <a:off x="417689" y="1690686"/>
            <a:ext cx="11774311" cy="5167313"/>
          </a:xfrm>
        </p:spPr>
        <p:txBody>
          <a:bodyPr>
            <a:normAutofit/>
          </a:bodyPr>
          <a:lstStyle/>
          <a:p>
            <a:r>
              <a:rPr lang="en-CA" dirty="0"/>
              <a:t>The word spread that we are using Cosmos DB as our data store for all orders.</a:t>
            </a:r>
          </a:p>
          <a:p>
            <a:endParaRPr lang="en-CA" dirty="0"/>
          </a:p>
          <a:p>
            <a:r>
              <a:rPr lang="en-CA" dirty="0"/>
              <a:t>Someone in the Marketing department is wondering if we could help them track all the reviews people are leaving in our Office Form</a:t>
            </a:r>
          </a:p>
          <a:p>
            <a:endParaRPr lang="en-CA" dirty="0"/>
          </a:p>
          <a:p>
            <a:r>
              <a:rPr lang="en-CA" dirty="0"/>
              <a:t>They are just collecting results in an Excel file, but that makes it hard to run any kind of meaningful queries or analytics</a:t>
            </a:r>
          </a:p>
          <a:p>
            <a:endParaRPr lang="en-CA" dirty="0"/>
          </a:p>
        </p:txBody>
      </p:sp>
    </p:spTree>
    <p:extLst>
      <p:ext uri="{BB962C8B-B14F-4D97-AF65-F5344CB8AC3E}">
        <p14:creationId xmlns:p14="http://schemas.microsoft.com/office/powerpoint/2010/main" val="36823151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Azure Data Factory </a:t>
            </a:r>
          </a:p>
        </p:txBody>
      </p:sp>
      <p:sp>
        <p:nvSpPr>
          <p:cNvPr id="3" name="Text Placeholder 2">
            <a:extLst>
              <a:ext uri="{FF2B5EF4-FFF2-40B4-BE49-F238E27FC236}">
                <a16:creationId xmlns:a16="http://schemas.microsoft.com/office/drawing/2014/main" id="{8D062CD3-8D88-46A1-545D-48CCAF97BC40}"/>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Data Flows (SSIS on Cloud)</a:t>
            </a:r>
          </a:p>
          <a:p>
            <a:pPr marL="742950" lvl="1" indent="-285750">
              <a:buFont typeface="Arial" panose="020B0604020202020204" pitchFamily="34" charset="0"/>
              <a:buChar char="•"/>
            </a:pPr>
            <a:r>
              <a:rPr lang="en-CA" dirty="0"/>
              <a:t>Optimized for bulk loads</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8D96AC4F-86B2-5B6A-63E4-6EE5B060536C}"/>
              </a:ext>
            </a:extLst>
          </p:cNvPr>
          <p:cNvSpPr txBox="1"/>
          <p:nvPr/>
        </p:nvSpPr>
        <p:spPr>
          <a:xfrm>
            <a:off x="7937099" y="6826542"/>
            <a:ext cx="4427025" cy="610691"/>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bulk load </a:t>
            </a:r>
          </a:p>
        </p:txBody>
      </p:sp>
      <p:grpSp>
        <p:nvGrpSpPr>
          <p:cNvPr id="2" name="Group 1">
            <a:extLst>
              <a:ext uri="{FF2B5EF4-FFF2-40B4-BE49-F238E27FC236}">
                <a16:creationId xmlns:a16="http://schemas.microsoft.com/office/drawing/2014/main" id="{DC59DD4C-B03E-E5B3-BC38-653D7FC0C55A}"/>
              </a:ext>
            </a:extLst>
          </p:cNvPr>
          <p:cNvGrpSpPr/>
          <p:nvPr/>
        </p:nvGrpSpPr>
        <p:grpSpPr>
          <a:xfrm>
            <a:off x="7571099" y="360000"/>
            <a:ext cx="4575405" cy="3489890"/>
            <a:chOff x="6257606" y="2467213"/>
            <a:chExt cx="4575405" cy="3489890"/>
          </a:xfrm>
        </p:grpSpPr>
        <p:grpSp>
          <p:nvGrpSpPr>
            <p:cNvPr id="5" name="Group 4">
              <a:extLst>
                <a:ext uri="{FF2B5EF4-FFF2-40B4-BE49-F238E27FC236}">
                  <a16:creationId xmlns:a16="http://schemas.microsoft.com/office/drawing/2014/main" id="{1862AD40-0513-36A1-AC3B-19168E113086}"/>
                </a:ext>
              </a:extLst>
            </p:cNvPr>
            <p:cNvGrpSpPr/>
            <p:nvPr/>
          </p:nvGrpSpPr>
          <p:grpSpPr>
            <a:xfrm>
              <a:off x="8018964" y="3660147"/>
              <a:ext cx="1009045" cy="1154730"/>
              <a:chOff x="5082539" y="2914363"/>
              <a:chExt cx="1844904" cy="2111271"/>
            </a:xfrm>
          </p:grpSpPr>
          <p:pic>
            <p:nvPicPr>
              <p:cNvPr id="85" name="Graphic 84">
                <a:extLst>
                  <a:ext uri="{FF2B5EF4-FFF2-40B4-BE49-F238E27FC236}">
                    <a16:creationId xmlns:a16="http://schemas.microsoft.com/office/drawing/2014/main" id="{36ED273A-A1EF-1AD3-788E-669AA4733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86" name="TextBox 85">
                <a:extLst>
                  <a:ext uri="{FF2B5EF4-FFF2-40B4-BE49-F238E27FC236}">
                    <a16:creationId xmlns:a16="http://schemas.microsoft.com/office/drawing/2014/main" id="{5C73DA51-5121-FD3E-A442-7D43926FF52A}"/>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6" name="Group 5">
              <a:extLst>
                <a:ext uri="{FF2B5EF4-FFF2-40B4-BE49-F238E27FC236}">
                  <a16:creationId xmlns:a16="http://schemas.microsoft.com/office/drawing/2014/main" id="{9702C8C8-3388-16E1-7296-274A82727BB5}"/>
                </a:ext>
              </a:extLst>
            </p:cNvPr>
            <p:cNvGrpSpPr/>
            <p:nvPr/>
          </p:nvGrpSpPr>
          <p:grpSpPr>
            <a:xfrm>
              <a:off x="6277187" y="3108268"/>
              <a:ext cx="1070566" cy="614568"/>
              <a:chOff x="2030799" y="3146701"/>
              <a:chExt cx="1957388" cy="1123657"/>
            </a:xfrm>
          </p:grpSpPr>
          <p:pic>
            <p:nvPicPr>
              <p:cNvPr id="83" name="Graphic 82">
                <a:extLst>
                  <a:ext uri="{FF2B5EF4-FFF2-40B4-BE49-F238E27FC236}">
                    <a16:creationId xmlns:a16="http://schemas.microsoft.com/office/drawing/2014/main" id="{FBA8160F-695A-D392-89F3-4E1606476F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84" name="TextBox 83">
                <a:extLst>
                  <a:ext uri="{FF2B5EF4-FFF2-40B4-BE49-F238E27FC236}">
                    <a16:creationId xmlns:a16="http://schemas.microsoft.com/office/drawing/2014/main" id="{94E961CD-E495-F1D3-0079-11F127A3C5FC}"/>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7" name="Group 6">
              <a:extLst>
                <a:ext uri="{FF2B5EF4-FFF2-40B4-BE49-F238E27FC236}">
                  <a16:creationId xmlns:a16="http://schemas.microsoft.com/office/drawing/2014/main" id="{0D72D1B4-C18A-ABFA-470F-96BBB3CA4C4F}"/>
                </a:ext>
              </a:extLst>
            </p:cNvPr>
            <p:cNvGrpSpPr/>
            <p:nvPr/>
          </p:nvGrpSpPr>
          <p:grpSpPr>
            <a:xfrm>
              <a:off x="9786483" y="3390947"/>
              <a:ext cx="1046528" cy="607612"/>
              <a:chOff x="3213269" y="5335432"/>
              <a:chExt cx="1913437" cy="1110938"/>
            </a:xfrm>
          </p:grpSpPr>
          <p:pic>
            <p:nvPicPr>
              <p:cNvPr id="81" name="Graphic 80">
                <a:extLst>
                  <a:ext uri="{FF2B5EF4-FFF2-40B4-BE49-F238E27FC236}">
                    <a16:creationId xmlns:a16="http://schemas.microsoft.com/office/drawing/2014/main" id="{33B33538-991C-37D4-4258-F8E128CA91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82" name="TextBox 81">
                <a:extLst>
                  <a:ext uri="{FF2B5EF4-FFF2-40B4-BE49-F238E27FC236}">
                    <a16:creationId xmlns:a16="http://schemas.microsoft.com/office/drawing/2014/main" id="{C5B100D8-40EC-480E-82F2-67044513170F}"/>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8" name="Group 7">
              <a:extLst>
                <a:ext uri="{FF2B5EF4-FFF2-40B4-BE49-F238E27FC236}">
                  <a16:creationId xmlns:a16="http://schemas.microsoft.com/office/drawing/2014/main" id="{8BA3EE58-E143-B648-4BD7-EDED5492D249}"/>
                </a:ext>
              </a:extLst>
            </p:cNvPr>
            <p:cNvGrpSpPr/>
            <p:nvPr/>
          </p:nvGrpSpPr>
          <p:grpSpPr>
            <a:xfrm>
              <a:off x="9093926" y="5377448"/>
              <a:ext cx="990654" cy="546710"/>
              <a:chOff x="7550013" y="5254283"/>
              <a:chExt cx="1811280" cy="999587"/>
            </a:xfrm>
          </p:grpSpPr>
          <p:pic>
            <p:nvPicPr>
              <p:cNvPr id="79" name="Graphic 78">
                <a:extLst>
                  <a:ext uri="{FF2B5EF4-FFF2-40B4-BE49-F238E27FC236}">
                    <a16:creationId xmlns:a16="http://schemas.microsoft.com/office/drawing/2014/main" id="{460A02D8-F3F1-7550-70DE-E5333B313E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80" name="TextBox 79">
                <a:extLst>
                  <a:ext uri="{FF2B5EF4-FFF2-40B4-BE49-F238E27FC236}">
                    <a16:creationId xmlns:a16="http://schemas.microsoft.com/office/drawing/2014/main" id="{FD9D9644-0349-7400-AE73-B93C0FB94717}"/>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9" name="Group 8">
              <a:extLst>
                <a:ext uri="{FF2B5EF4-FFF2-40B4-BE49-F238E27FC236}">
                  <a16:creationId xmlns:a16="http://schemas.microsoft.com/office/drawing/2014/main" id="{43F77B47-41BF-83F8-17B8-EF8D0BD4EC0A}"/>
                </a:ext>
              </a:extLst>
            </p:cNvPr>
            <p:cNvGrpSpPr/>
            <p:nvPr/>
          </p:nvGrpSpPr>
          <p:grpSpPr>
            <a:xfrm>
              <a:off x="7721421" y="2467213"/>
              <a:ext cx="888070" cy="635851"/>
              <a:chOff x="7073907" y="3769844"/>
              <a:chExt cx="1623718" cy="1162570"/>
            </a:xfrm>
          </p:grpSpPr>
          <p:pic>
            <p:nvPicPr>
              <p:cNvPr id="70" name="Graphic 69">
                <a:extLst>
                  <a:ext uri="{FF2B5EF4-FFF2-40B4-BE49-F238E27FC236}">
                    <a16:creationId xmlns:a16="http://schemas.microsoft.com/office/drawing/2014/main" id="{744C836D-DB36-3A9F-4B66-278BCB8386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76" name="TextBox 75">
                <a:extLst>
                  <a:ext uri="{FF2B5EF4-FFF2-40B4-BE49-F238E27FC236}">
                    <a16:creationId xmlns:a16="http://schemas.microsoft.com/office/drawing/2014/main" id="{3D858BBE-C857-A65F-B090-C5D93A134575}"/>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10" name="Group 9">
              <a:extLst>
                <a:ext uri="{FF2B5EF4-FFF2-40B4-BE49-F238E27FC236}">
                  <a16:creationId xmlns:a16="http://schemas.microsoft.com/office/drawing/2014/main" id="{42580FFA-53EE-AF50-AE66-BBB0558EF1AC}"/>
                </a:ext>
              </a:extLst>
            </p:cNvPr>
            <p:cNvGrpSpPr/>
            <p:nvPr/>
          </p:nvGrpSpPr>
          <p:grpSpPr>
            <a:xfrm>
              <a:off x="9737438" y="4098824"/>
              <a:ext cx="1095573" cy="587108"/>
              <a:chOff x="6250478" y="1158875"/>
              <a:chExt cx="2003109" cy="1073450"/>
            </a:xfrm>
          </p:grpSpPr>
          <p:pic>
            <p:nvPicPr>
              <p:cNvPr id="61" name="Graphic 60">
                <a:extLst>
                  <a:ext uri="{FF2B5EF4-FFF2-40B4-BE49-F238E27FC236}">
                    <a16:creationId xmlns:a16="http://schemas.microsoft.com/office/drawing/2014/main" id="{133F0169-1DAB-62F6-10F3-31699F1E69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65" name="TextBox 64">
                <a:extLst>
                  <a:ext uri="{FF2B5EF4-FFF2-40B4-BE49-F238E27FC236}">
                    <a16:creationId xmlns:a16="http://schemas.microsoft.com/office/drawing/2014/main" id="{462EE02B-1750-AEC3-D232-4F00982560E4}"/>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14" name="Group 13">
              <a:extLst>
                <a:ext uri="{FF2B5EF4-FFF2-40B4-BE49-F238E27FC236}">
                  <a16:creationId xmlns:a16="http://schemas.microsoft.com/office/drawing/2014/main" id="{1EE332C8-E9EC-1A97-0B5A-0CC6F7A764B4}"/>
                </a:ext>
              </a:extLst>
            </p:cNvPr>
            <p:cNvGrpSpPr/>
            <p:nvPr/>
          </p:nvGrpSpPr>
          <p:grpSpPr>
            <a:xfrm>
              <a:off x="9207932" y="2763882"/>
              <a:ext cx="759245" cy="647598"/>
              <a:chOff x="9025902" y="1345746"/>
              <a:chExt cx="1388179" cy="1184048"/>
            </a:xfrm>
          </p:grpSpPr>
          <p:pic>
            <p:nvPicPr>
              <p:cNvPr id="53" name="Graphic 52">
                <a:extLst>
                  <a:ext uri="{FF2B5EF4-FFF2-40B4-BE49-F238E27FC236}">
                    <a16:creationId xmlns:a16="http://schemas.microsoft.com/office/drawing/2014/main" id="{BC60CA68-4CF0-0461-F65F-6F7EE48CD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57" name="TextBox 56">
                <a:extLst>
                  <a:ext uri="{FF2B5EF4-FFF2-40B4-BE49-F238E27FC236}">
                    <a16:creationId xmlns:a16="http://schemas.microsoft.com/office/drawing/2014/main" id="{C35F3E58-F459-EE4C-3E89-F8917B38C75C}"/>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16" name="Group 15">
              <a:extLst>
                <a:ext uri="{FF2B5EF4-FFF2-40B4-BE49-F238E27FC236}">
                  <a16:creationId xmlns:a16="http://schemas.microsoft.com/office/drawing/2014/main" id="{BC9B8048-D364-CD41-EA3C-3BE84F12EED1}"/>
                </a:ext>
              </a:extLst>
            </p:cNvPr>
            <p:cNvGrpSpPr/>
            <p:nvPr/>
          </p:nvGrpSpPr>
          <p:grpSpPr>
            <a:xfrm>
              <a:off x="6257606" y="4173079"/>
              <a:ext cx="843221" cy="683484"/>
              <a:chOff x="7653358" y="2238374"/>
              <a:chExt cx="1541717" cy="1249660"/>
            </a:xfrm>
          </p:grpSpPr>
          <p:pic>
            <p:nvPicPr>
              <p:cNvPr id="47" name="Graphic 46">
                <a:extLst>
                  <a:ext uri="{FF2B5EF4-FFF2-40B4-BE49-F238E27FC236}">
                    <a16:creationId xmlns:a16="http://schemas.microsoft.com/office/drawing/2014/main" id="{2A772683-12D6-DE59-FCA6-B89348A1E03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50" name="TextBox 49">
                <a:extLst>
                  <a:ext uri="{FF2B5EF4-FFF2-40B4-BE49-F238E27FC236}">
                    <a16:creationId xmlns:a16="http://schemas.microsoft.com/office/drawing/2014/main" id="{D000111E-0342-D0B2-70A1-927EEB805367}"/>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18" name="Group 17">
              <a:extLst>
                <a:ext uri="{FF2B5EF4-FFF2-40B4-BE49-F238E27FC236}">
                  <a16:creationId xmlns:a16="http://schemas.microsoft.com/office/drawing/2014/main" id="{E3C0F051-CBCB-9E8F-EB97-7BB361E051B4}"/>
                </a:ext>
              </a:extLst>
            </p:cNvPr>
            <p:cNvGrpSpPr/>
            <p:nvPr/>
          </p:nvGrpSpPr>
          <p:grpSpPr>
            <a:xfrm>
              <a:off x="9942871" y="4859773"/>
              <a:ext cx="766308" cy="627512"/>
              <a:chOff x="9816343" y="4822030"/>
              <a:chExt cx="1401093" cy="1147323"/>
            </a:xfrm>
          </p:grpSpPr>
          <p:pic>
            <p:nvPicPr>
              <p:cNvPr id="45" name="Graphic 44">
                <a:extLst>
                  <a:ext uri="{FF2B5EF4-FFF2-40B4-BE49-F238E27FC236}">
                    <a16:creationId xmlns:a16="http://schemas.microsoft.com/office/drawing/2014/main" id="{4949F32E-AB7E-E601-BF9D-201AFEEE91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46" name="TextBox 45">
                <a:extLst>
                  <a:ext uri="{FF2B5EF4-FFF2-40B4-BE49-F238E27FC236}">
                    <a16:creationId xmlns:a16="http://schemas.microsoft.com/office/drawing/2014/main" id="{F6C0DA67-9552-6B63-9C8C-3C94D7DDDCBB}"/>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20" name="Straight Arrow Connector 19">
              <a:extLst>
                <a:ext uri="{FF2B5EF4-FFF2-40B4-BE49-F238E27FC236}">
                  <a16:creationId xmlns:a16="http://schemas.microsoft.com/office/drawing/2014/main" id="{E61214DF-5240-4F0C-3A7F-48FF6F862A74}"/>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2DA955-013D-9441-F17C-DFBEEB684469}"/>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9C5D37-86CE-79E8-2924-08C3BD264E37}"/>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CD2172-2E42-46D0-A59F-608E717B1F13}"/>
                </a:ext>
              </a:extLst>
            </p:cNvPr>
            <p:cNvCxnSpPr>
              <a:cxnSpLocks/>
              <a:stCxn id="79"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FEEC23-14BE-8D83-C645-24AF4D14F6A2}"/>
                </a:ext>
              </a:extLst>
            </p:cNvPr>
            <p:cNvCxnSpPr>
              <a:cxnSpLocks/>
              <a:endCxn id="61"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C0BE03-F3A2-FD06-00B8-FA38FE05A084}"/>
                </a:ext>
              </a:extLst>
            </p:cNvPr>
            <p:cNvCxnSpPr>
              <a:cxnSpLocks/>
              <a:stCxn id="53" idx="1"/>
              <a:endCxn id="76"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A1C2BA6-880C-00F0-8D48-CE63605B7B5F}"/>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6D307C-8C87-5E19-93E0-09D8105C041C}"/>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1EE85A-FA02-B4CA-A57A-CC1E531FED68}"/>
                </a:ext>
              </a:extLst>
            </p:cNvPr>
            <p:cNvCxnSpPr>
              <a:cxnSpLocks/>
              <a:stCxn id="57"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9B92C27-A55E-4E5B-8C1F-78B3A001EB9C}"/>
                </a:ext>
              </a:extLst>
            </p:cNvPr>
            <p:cNvGrpSpPr/>
            <p:nvPr/>
          </p:nvGrpSpPr>
          <p:grpSpPr>
            <a:xfrm>
              <a:off x="7717766" y="5351455"/>
              <a:ext cx="1287197" cy="605648"/>
              <a:chOff x="6526505" y="5577709"/>
              <a:chExt cx="2353468" cy="1107348"/>
            </a:xfrm>
          </p:grpSpPr>
          <p:pic>
            <p:nvPicPr>
              <p:cNvPr id="42" name="Graphic 41">
                <a:extLst>
                  <a:ext uri="{FF2B5EF4-FFF2-40B4-BE49-F238E27FC236}">
                    <a16:creationId xmlns:a16="http://schemas.microsoft.com/office/drawing/2014/main" id="{55590E5F-9457-3812-152A-BB3DF8612CD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43" name="TextBox 42">
                <a:extLst>
                  <a:ext uri="{FF2B5EF4-FFF2-40B4-BE49-F238E27FC236}">
                    <a16:creationId xmlns:a16="http://schemas.microsoft.com/office/drawing/2014/main" id="{6AAE4ECA-7253-C253-7DE1-077D94E6A8AB}"/>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37" name="Straight Arrow Connector 36">
              <a:extLst>
                <a:ext uri="{FF2B5EF4-FFF2-40B4-BE49-F238E27FC236}">
                  <a16:creationId xmlns:a16="http://schemas.microsoft.com/office/drawing/2014/main" id="{2714633B-599D-53AD-BC15-B26D058ECCB7}"/>
                </a:ext>
              </a:extLst>
            </p:cNvPr>
            <p:cNvCxnSpPr>
              <a:cxnSpLocks/>
              <a:stCxn id="42"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57F8B04-EE6F-604A-40AC-0B907C277296}"/>
                </a:ext>
              </a:extLst>
            </p:cNvPr>
            <p:cNvGrpSpPr/>
            <p:nvPr/>
          </p:nvGrpSpPr>
          <p:grpSpPr>
            <a:xfrm>
              <a:off x="6377800" y="5119381"/>
              <a:ext cx="1172440" cy="594030"/>
              <a:chOff x="9870895" y="2171261"/>
              <a:chExt cx="2143650" cy="1086106"/>
            </a:xfrm>
          </p:grpSpPr>
          <p:pic>
            <p:nvPicPr>
              <p:cNvPr id="40" name="Graphic 39">
                <a:extLst>
                  <a:ext uri="{FF2B5EF4-FFF2-40B4-BE49-F238E27FC236}">
                    <a16:creationId xmlns:a16="http://schemas.microsoft.com/office/drawing/2014/main" id="{E1C47A2C-0578-A008-4F07-BF4B2351CC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41" name="TextBox 40">
                <a:extLst>
                  <a:ext uri="{FF2B5EF4-FFF2-40B4-BE49-F238E27FC236}">
                    <a16:creationId xmlns:a16="http://schemas.microsoft.com/office/drawing/2014/main" id="{934D2CC7-21E3-2D8F-7C61-BD3534A625E2}"/>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39" name="Straight Arrow Connector 38">
              <a:extLst>
                <a:ext uri="{FF2B5EF4-FFF2-40B4-BE49-F238E27FC236}">
                  <a16:creationId xmlns:a16="http://schemas.microsoft.com/office/drawing/2014/main" id="{49F8E4BA-6615-6A74-9656-2B11B0D9B956}"/>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8" name="Graphic 87">
            <a:extLst>
              <a:ext uri="{FF2B5EF4-FFF2-40B4-BE49-F238E27FC236}">
                <a16:creationId xmlns:a16="http://schemas.microsoft.com/office/drawing/2014/main" id="{A737F412-7EC8-8D31-D9FC-C9653181349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64075" y="3227404"/>
            <a:ext cx="374166" cy="374166"/>
          </a:xfrm>
          <a:prstGeom prst="rect">
            <a:avLst/>
          </a:prstGeom>
        </p:spPr>
      </p:pic>
    </p:spTree>
    <p:extLst>
      <p:ext uri="{BB962C8B-B14F-4D97-AF65-F5344CB8AC3E}">
        <p14:creationId xmlns:p14="http://schemas.microsoft.com/office/powerpoint/2010/main" val="13353966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Azure Search </a:t>
            </a:r>
          </a:p>
        </p:txBody>
      </p:sp>
      <p:sp>
        <p:nvSpPr>
          <p:cNvPr id="3" name="Text Placeholder 2">
            <a:extLst>
              <a:ext uri="{FF2B5EF4-FFF2-40B4-BE49-F238E27FC236}">
                <a16:creationId xmlns:a16="http://schemas.microsoft.com/office/drawing/2014/main" id="{8D062CD3-8D88-46A1-545D-48CCAF97BC40}"/>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Needed for Full indexed search</a:t>
            </a:r>
          </a:p>
          <a:p>
            <a:pPr marL="742950" lvl="1" indent="-285750">
              <a:buFont typeface="Arial" panose="020B0604020202020204" pitchFamily="34" charset="0"/>
              <a:buChar char="•"/>
            </a:pPr>
            <a:r>
              <a:rPr lang="en-CA" dirty="0"/>
              <a:t>Incredibly easy to set up (no code required)</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8D96AC4F-86B2-5B6A-63E4-6EE5B060536C}"/>
              </a:ext>
            </a:extLst>
          </p:cNvPr>
          <p:cNvSpPr txBox="1"/>
          <p:nvPr/>
        </p:nvSpPr>
        <p:spPr>
          <a:xfrm>
            <a:off x="7855131" y="6840138"/>
            <a:ext cx="4427025" cy="1296996"/>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Get searching</a:t>
            </a:r>
          </a:p>
        </p:txBody>
      </p:sp>
      <p:grpSp>
        <p:nvGrpSpPr>
          <p:cNvPr id="87" name="Group 86">
            <a:extLst>
              <a:ext uri="{FF2B5EF4-FFF2-40B4-BE49-F238E27FC236}">
                <a16:creationId xmlns:a16="http://schemas.microsoft.com/office/drawing/2014/main" id="{255EC6C2-58E1-52F0-EDA4-D66F6FC21DA4}"/>
              </a:ext>
            </a:extLst>
          </p:cNvPr>
          <p:cNvGrpSpPr/>
          <p:nvPr/>
        </p:nvGrpSpPr>
        <p:grpSpPr>
          <a:xfrm>
            <a:off x="7571099" y="360000"/>
            <a:ext cx="4575405" cy="3489890"/>
            <a:chOff x="6257606" y="2467213"/>
            <a:chExt cx="4575405" cy="3489890"/>
          </a:xfrm>
        </p:grpSpPr>
        <p:grpSp>
          <p:nvGrpSpPr>
            <p:cNvPr id="88" name="Group 87">
              <a:extLst>
                <a:ext uri="{FF2B5EF4-FFF2-40B4-BE49-F238E27FC236}">
                  <a16:creationId xmlns:a16="http://schemas.microsoft.com/office/drawing/2014/main" id="{ABDF3FAC-B001-BADD-F67F-AF79CBC2D3CB}"/>
                </a:ext>
              </a:extLst>
            </p:cNvPr>
            <p:cNvGrpSpPr/>
            <p:nvPr/>
          </p:nvGrpSpPr>
          <p:grpSpPr>
            <a:xfrm>
              <a:off x="8018964" y="3660147"/>
              <a:ext cx="1009045" cy="1154730"/>
              <a:chOff x="5082539" y="2914363"/>
              <a:chExt cx="1844904" cy="2111271"/>
            </a:xfrm>
          </p:grpSpPr>
          <p:pic>
            <p:nvPicPr>
              <p:cNvPr id="130" name="Graphic 129">
                <a:extLst>
                  <a:ext uri="{FF2B5EF4-FFF2-40B4-BE49-F238E27FC236}">
                    <a16:creationId xmlns:a16="http://schemas.microsoft.com/office/drawing/2014/main" id="{577B906B-2CC0-1440-79D0-4BA549F93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131" name="TextBox 130">
                <a:extLst>
                  <a:ext uri="{FF2B5EF4-FFF2-40B4-BE49-F238E27FC236}">
                    <a16:creationId xmlns:a16="http://schemas.microsoft.com/office/drawing/2014/main" id="{8123FF5F-9EC2-DDE4-FC4F-5E351765147E}"/>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89" name="Group 88">
              <a:extLst>
                <a:ext uri="{FF2B5EF4-FFF2-40B4-BE49-F238E27FC236}">
                  <a16:creationId xmlns:a16="http://schemas.microsoft.com/office/drawing/2014/main" id="{95D46E60-D60F-DF7C-9B4D-CE2DF9AE13F4}"/>
                </a:ext>
              </a:extLst>
            </p:cNvPr>
            <p:cNvGrpSpPr/>
            <p:nvPr/>
          </p:nvGrpSpPr>
          <p:grpSpPr>
            <a:xfrm>
              <a:off x="6277187" y="3108268"/>
              <a:ext cx="1070566" cy="614568"/>
              <a:chOff x="2030799" y="3146701"/>
              <a:chExt cx="1957388" cy="1123657"/>
            </a:xfrm>
          </p:grpSpPr>
          <p:pic>
            <p:nvPicPr>
              <p:cNvPr id="128" name="Graphic 127">
                <a:extLst>
                  <a:ext uri="{FF2B5EF4-FFF2-40B4-BE49-F238E27FC236}">
                    <a16:creationId xmlns:a16="http://schemas.microsoft.com/office/drawing/2014/main" id="{EBC1263E-3BAF-60FC-6C8E-4D383C5CF6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129" name="TextBox 128">
                <a:extLst>
                  <a:ext uri="{FF2B5EF4-FFF2-40B4-BE49-F238E27FC236}">
                    <a16:creationId xmlns:a16="http://schemas.microsoft.com/office/drawing/2014/main" id="{56747791-9C90-1A46-216C-8AAEC7F52FEA}"/>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90" name="Group 89">
              <a:extLst>
                <a:ext uri="{FF2B5EF4-FFF2-40B4-BE49-F238E27FC236}">
                  <a16:creationId xmlns:a16="http://schemas.microsoft.com/office/drawing/2014/main" id="{2FD77DC8-22D0-DD0E-FB67-656A005A6CE2}"/>
                </a:ext>
              </a:extLst>
            </p:cNvPr>
            <p:cNvGrpSpPr/>
            <p:nvPr/>
          </p:nvGrpSpPr>
          <p:grpSpPr>
            <a:xfrm>
              <a:off x="9786483" y="3390947"/>
              <a:ext cx="1046528" cy="607612"/>
              <a:chOff x="3213269" y="5335432"/>
              <a:chExt cx="1913437" cy="1110938"/>
            </a:xfrm>
          </p:grpSpPr>
          <p:pic>
            <p:nvPicPr>
              <p:cNvPr id="126" name="Graphic 125">
                <a:extLst>
                  <a:ext uri="{FF2B5EF4-FFF2-40B4-BE49-F238E27FC236}">
                    <a16:creationId xmlns:a16="http://schemas.microsoft.com/office/drawing/2014/main" id="{B4EB613D-BFDB-FC99-D031-CB4A57C818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127" name="TextBox 126">
                <a:extLst>
                  <a:ext uri="{FF2B5EF4-FFF2-40B4-BE49-F238E27FC236}">
                    <a16:creationId xmlns:a16="http://schemas.microsoft.com/office/drawing/2014/main" id="{3ACF32F0-2568-E595-150B-7239610313E6}"/>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91" name="Group 90">
              <a:extLst>
                <a:ext uri="{FF2B5EF4-FFF2-40B4-BE49-F238E27FC236}">
                  <a16:creationId xmlns:a16="http://schemas.microsoft.com/office/drawing/2014/main" id="{7C21F725-318D-A424-EA65-472B98BB1DF0}"/>
                </a:ext>
              </a:extLst>
            </p:cNvPr>
            <p:cNvGrpSpPr/>
            <p:nvPr/>
          </p:nvGrpSpPr>
          <p:grpSpPr>
            <a:xfrm>
              <a:off x="9093926" y="5377448"/>
              <a:ext cx="990654" cy="546710"/>
              <a:chOff x="7550013" y="5254283"/>
              <a:chExt cx="1811280" cy="999587"/>
            </a:xfrm>
          </p:grpSpPr>
          <p:pic>
            <p:nvPicPr>
              <p:cNvPr id="124" name="Graphic 123">
                <a:extLst>
                  <a:ext uri="{FF2B5EF4-FFF2-40B4-BE49-F238E27FC236}">
                    <a16:creationId xmlns:a16="http://schemas.microsoft.com/office/drawing/2014/main" id="{E8F1307E-E5BF-A8BD-3D99-FC7E4D9B59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125" name="TextBox 124">
                <a:extLst>
                  <a:ext uri="{FF2B5EF4-FFF2-40B4-BE49-F238E27FC236}">
                    <a16:creationId xmlns:a16="http://schemas.microsoft.com/office/drawing/2014/main" id="{8048E3C3-D355-8630-CFAC-25399ADC6A9D}"/>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92" name="Group 91">
              <a:extLst>
                <a:ext uri="{FF2B5EF4-FFF2-40B4-BE49-F238E27FC236}">
                  <a16:creationId xmlns:a16="http://schemas.microsoft.com/office/drawing/2014/main" id="{AB296BC3-117E-53D4-FC28-F3D26C021FAB}"/>
                </a:ext>
              </a:extLst>
            </p:cNvPr>
            <p:cNvGrpSpPr/>
            <p:nvPr/>
          </p:nvGrpSpPr>
          <p:grpSpPr>
            <a:xfrm>
              <a:off x="7721421" y="2467213"/>
              <a:ext cx="888070" cy="635851"/>
              <a:chOff x="7073907" y="3769844"/>
              <a:chExt cx="1623718" cy="1162570"/>
            </a:xfrm>
          </p:grpSpPr>
          <p:pic>
            <p:nvPicPr>
              <p:cNvPr id="122" name="Graphic 121">
                <a:extLst>
                  <a:ext uri="{FF2B5EF4-FFF2-40B4-BE49-F238E27FC236}">
                    <a16:creationId xmlns:a16="http://schemas.microsoft.com/office/drawing/2014/main" id="{DF911258-A108-674A-6F40-C3302B0C05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123" name="TextBox 122">
                <a:extLst>
                  <a:ext uri="{FF2B5EF4-FFF2-40B4-BE49-F238E27FC236}">
                    <a16:creationId xmlns:a16="http://schemas.microsoft.com/office/drawing/2014/main" id="{4416B878-4D09-28E6-11F2-A0EBA1B002A0}"/>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93" name="Group 92">
              <a:extLst>
                <a:ext uri="{FF2B5EF4-FFF2-40B4-BE49-F238E27FC236}">
                  <a16:creationId xmlns:a16="http://schemas.microsoft.com/office/drawing/2014/main" id="{57364F07-43D8-9C9E-8C62-AC2821EBA409}"/>
                </a:ext>
              </a:extLst>
            </p:cNvPr>
            <p:cNvGrpSpPr/>
            <p:nvPr/>
          </p:nvGrpSpPr>
          <p:grpSpPr>
            <a:xfrm>
              <a:off x="9737438" y="4098824"/>
              <a:ext cx="1095573" cy="587108"/>
              <a:chOff x="6250478" y="1158875"/>
              <a:chExt cx="2003109" cy="1073450"/>
            </a:xfrm>
          </p:grpSpPr>
          <p:pic>
            <p:nvPicPr>
              <p:cNvPr id="120" name="Graphic 119">
                <a:extLst>
                  <a:ext uri="{FF2B5EF4-FFF2-40B4-BE49-F238E27FC236}">
                    <a16:creationId xmlns:a16="http://schemas.microsoft.com/office/drawing/2014/main" id="{DF094DBC-36BF-1494-E9B3-4143BDC170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121" name="TextBox 120">
                <a:extLst>
                  <a:ext uri="{FF2B5EF4-FFF2-40B4-BE49-F238E27FC236}">
                    <a16:creationId xmlns:a16="http://schemas.microsoft.com/office/drawing/2014/main" id="{B09B8F73-C847-8558-00A5-ABEEF73D8467}"/>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94" name="Group 93">
              <a:extLst>
                <a:ext uri="{FF2B5EF4-FFF2-40B4-BE49-F238E27FC236}">
                  <a16:creationId xmlns:a16="http://schemas.microsoft.com/office/drawing/2014/main" id="{B2046118-5B9A-AAB7-C8C6-03F978A68E7C}"/>
                </a:ext>
              </a:extLst>
            </p:cNvPr>
            <p:cNvGrpSpPr/>
            <p:nvPr/>
          </p:nvGrpSpPr>
          <p:grpSpPr>
            <a:xfrm>
              <a:off x="9207932" y="2763882"/>
              <a:ext cx="759245" cy="647598"/>
              <a:chOff x="9025902" y="1345746"/>
              <a:chExt cx="1388179" cy="1184048"/>
            </a:xfrm>
          </p:grpSpPr>
          <p:pic>
            <p:nvPicPr>
              <p:cNvPr id="118" name="Graphic 117">
                <a:extLst>
                  <a:ext uri="{FF2B5EF4-FFF2-40B4-BE49-F238E27FC236}">
                    <a16:creationId xmlns:a16="http://schemas.microsoft.com/office/drawing/2014/main" id="{9480FD91-6416-329F-FE65-358C5FAEA2B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119" name="TextBox 118">
                <a:extLst>
                  <a:ext uri="{FF2B5EF4-FFF2-40B4-BE49-F238E27FC236}">
                    <a16:creationId xmlns:a16="http://schemas.microsoft.com/office/drawing/2014/main" id="{A1DF5949-3115-9ED6-F1EE-C79CBD328B6E}"/>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95" name="Group 94">
              <a:extLst>
                <a:ext uri="{FF2B5EF4-FFF2-40B4-BE49-F238E27FC236}">
                  <a16:creationId xmlns:a16="http://schemas.microsoft.com/office/drawing/2014/main" id="{991EDF60-6A84-C258-297D-C987B3244993}"/>
                </a:ext>
              </a:extLst>
            </p:cNvPr>
            <p:cNvGrpSpPr/>
            <p:nvPr/>
          </p:nvGrpSpPr>
          <p:grpSpPr>
            <a:xfrm>
              <a:off x="6257606" y="4173079"/>
              <a:ext cx="843221" cy="683484"/>
              <a:chOff x="7653358" y="2238374"/>
              <a:chExt cx="1541717" cy="1249660"/>
            </a:xfrm>
          </p:grpSpPr>
          <p:pic>
            <p:nvPicPr>
              <p:cNvPr id="116" name="Graphic 115">
                <a:extLst>
                  <a:ext uri="{FF2B5EF4-FFF2-40B4-BE49-F238E27FC236}">
                    <a16:creationId xmlns:a16="http://schemas.microsoft.com/office/drawing/2014/main" id="{37E9E0D2-1748-176E-A5A4-E07AA39850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117" name="TextBox 116">
                <a:extLst>
                  <a:ext uri="{FF2B5EF4-FFF2-40B4-BE49-F238E27FC236}">
                    <a16:creationId xmlns:a16="http://schemas.microsoft.com/office/drawing/2014/main" id="{ADCCA984-185D-9718-A0C0-2D728F2A8034}"/>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96" name="Group 95">
              <a:extLst>
                <a:ext uri="{FF2B5EF4-FFF2-40B4-BE49-F238E27FC236}">
                  <a16:creationId xmlns:a16="http://schemas.microsoft.com/office/drawing/2014/main" id="{057E8AB9-B8D0-3797-FF2B-D62D01B39A1A}"/>
                </a:ext>
              </a:extLst>
            </p:cNvPr>
            <p:cNvGrpSpPr/>
            <p:nvPr/>
          </p:nvGrpSpPr>
          <p:grpSpPr>
            <a:xfrm>
              <a:off x="9942871" y="4859773"/>
              <a:ext cx="766308" cy="627512"/>
              <a:chOff x="9816343" y="4822030"/>
              <a:chExt cx="1401093" cy="1147323"/>
            </a:xfrm>
          </p:grpSpPr>
          <p:pic>
            <p:nvPicPr>
              <p:cNvPr id="114" name="Graphic 113">
                <a:extLst>
                  <a:ext uri="{FF2B5EF4-FFF2-40B4-BE49-F238E27FC236}">
                    <a16:creationId xmlns:a16="http://schemas.microsoft.com/office/drawing/2014/main" id="{FD35231D-1896-148C-1E24-D7AACA589F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115" name="TextBox 114">
                <a:extLst>
                  <a:ext uri="{FF2B5EF4-FFF2-40B4-BE49-F238E27FC236}">
                    <a16:creationId xmlns:a16="http://schemas.microsoft.com/office/drawing/2014/main" id="{8FED6316-9839-7292-FA45-BDE36D494314}"/>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97" name="Straight Arrow Connector 96">
              <a:extLst>
                <a:ext uri="{FF2B5EF4-FFF2-40B4-BE49-F238E27FC236}">
                  <a16:creationId xmlns:a16="http://schemas.microsoft.com/office/drawing/2014/main" id="{D30E6A48-57C4-47A3-365F-B263C60A87E5}"/>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DB62114-D64F-9852-1886-0206183FC33F}"/>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4910F7A-38A3-9496-B8FB-7F3CDB55A7BC}"/>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14E595-7B14-81AC-0F61-4F761C600198}"/>
                </a:ext>
              </a:extLst>
            </p:cNvPr>
            <p:cNvCxnSpPr>
              <a:cxnSpLocks/>
              <a:stCxn id="124"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B6EF4E9-4E31-9376-9F23-CA5E2D25C573}"/>
                </a:ext>
              </a:extLst>
            </p:cNvPr>
            <p:cNvCxnSpPr>
              <a:cxnSpLocks/>
              <a:endCxn id="120"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AACE8C5-45EE-564C-865F-8B448B323E8C}"/>
                </a:ext>
              </a:extLst>
            </p:cNvPr>
            <p:cNvCxnSpPr>
              <a:cxnSpLocks/>
              <a:stCxn id="118" idx="1"/>
              <a:endCxn id="123"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A8C5298-C295-E140-5C93-1325A6E3FA99}"/>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23F0132-6B80-E68A-BD92-CB10125BC708}"/>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769C66D-1065-A56F-63FB-43EA84B4F2EA}"/>
                </a:ext>
              </a:extLst>
            </p:cNvPr>
            <p:cNvCxnSpPr>
              <a:cxnSpLocks/>
              <a:stCxn id="119"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0035CC3-6861-D74D-1927-CED6CF12DB62}"/>
                </a:ext>
              </a:extLst>
            </p:cNvPr>
            <p:cNvGrpSpPr/>
            <p:nvPr/>
          </p:nvGrpSpPr>
          <p:grpSpPr>
            <a:xfrm>
              <a:off x="7717766" y="5351455"/>
              <a:ext cx="1287197" cy="605648"/>
              <a:chOff x="6526505" y="5577709"/>
              <a:chExt cx="2353468" cy="1107348"/>
            </a:xfrm>
          </p:grpSpPr>
          <p:pic>
            <p:nvPicPr>
              <p:cNvPr id="112" name="Graphic 111">
                <a:extLst>
                  <a:ext uri="{FF2B5EF4-FFF2-40B4-BE49-F238E27FC236}">
                    <a16:creationId xmlns:a16="http://schemas.microsoft.com/office/drawing/2014/main" id="{6BBB3C6F-9254-B093-A87C-6572A187138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113" name="TextBox 112">
                <a:extLst>
                  <a:ext uri="{FF2B5EF4-FFF2-40B4-BE49-F238E27FC236}">
                    <a16:creationId xmlns:a16="http://schemas.microsoft.com/office/drawing/2014/main" id="{8E205897-03B2-57D0-1FFA-56A3027A1B65}"/>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107" name="Straight Arrow Connector 106">
              <a:extLst>
                <a:ext uri="{FF2B5EF4-FFF2-40B4-BE49-F238E27FC236}">
                  <a16:creationId xmlns:a16="http://schemas.microsoft.com/office/drawing/2014/main" id="{5C298B4D-9C21-07BB-CD04-25D22A259E65}"/>
                </a:ext>
              </a:extLst>
            </p:cNvPr>
            <p:cNvCxnSpPr>
              <a:cxnSpLocks/>
              <a:stCxn id="112"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8A9DC1A3-BE75-218C-9625-D68E2D864AF4}"/>
                </a:ext>
              </a:extLst>
            </p:cNvPr>
            <p:cNvGrpSpPr/>
            <p:nvPr/>
          </p:nvGrpSpPr>
          <p:grpSpPr>
            <a:xfrm>
              <a:off x="6377800" y="5119381"/>
              <a:ext cx="1172440" cy="594030"/>
              <a:chOff x="9870895" y="2171261"/>
              <a:chExt cx="2143650" cy="1086106"/>
            </a:xfrm>
          </p:grpSpPr>
          <p:pic>
            <p:nvPicPr>
              <p:cNvPr id="110" name="Graphic 109">
                <a:extLst>
                  <a:ext uri="{FF2B5EF4-FFF2-40B4-BE49-F238E27FC236}">
                    <a16:creationId xmlns:a16="http://schemas.microsoft.com/office/drawing/2014/main" id="{60AF4B16-AA81-42CB-AB28-EE597F5C39D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111" name="TextBox 110">
                <a:extLst>
                  <a:ext uri="{FF2B5EF4-FFF2-40B4-BE49-F238E27FC236}">
                    <a16:creationId xmlns:a16="http://schemas.microsoft.com/office/drawing/2014/main" id="{4E698062-9A23-A8DF-A7B0-ED5C080EE5DA}"/>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109" name="Straight Arrow Connector 108">
              <a:extLst>
                <a:ext uri="{FF2B5EF4-FFF2-40B4-BE49-F238E27FC236}">
                  <a16:creationId xmlns:a16="http://schemas.microsoft.com/office/drawing/2014/main" id="{55D498E3-2A95-207E-EF4E-3C3FF52002E7}"/>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132" name="Graphic 131">
            <a:extLst>
              <a:ext uri="{FF2B5EF4-FFF2-40B4-BE49-F238E27FC236}">
                <a16:creationId xmlns:a16="http://schemas.microsoft.com/office/drawing/2014/main" id="{CF11BEC6-1DAC-F566-F487-E14A6CABBF8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37245" y="3275098"/>
            <a:ext cx="385705" cy="385706"/>
          </a:xfrm>
          <a:prstGeom prst="rect">
            <a:avLst/>
          </a:prstGeom>
        </p:spPr>
      </p:pic>
    </p:spTree>
    <p:extLst>
      <p:ext uri="{BB962C8B-B14F-4D97-AF65-F5344CB8AC3E}">
        <p14:creationId xmlns:p14="http://schemas.microsoft.com/office/powerpoint/2010/main" val="8113588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D26E096-3727-5E10-1ADA-53449E1FBDD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Power Automate</a:t>
            </a:r>
          </a:p>
        </p:txBody>
      </p:sp>
      <p:sp>
        <p:nvSpPr>
          <p:cNvPr id="3" name="Text Placeholder 2">
            <a:extLst>
              <a:ext uri="{FF2B5EF4-FFF2-40B4-BE49-F238E27FC236}">
                <a16:creationId xmlns:a16="http://schemas.microsoft.com/office/drawing/2014/main" id="{8D062CD3-8D88-46A1-545D-48CCAF97BC40}"/>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Connectors to interact with Cosmos</a:t>
            </a:r>
          </a:p>
          <a:p>
            <a:pPr marL="742950" lvl="1" indent="-285750">
              <a:buFont typeface="Arial" panose="020B0604020202020204" pitchFamily="34" charset="0"/>
              <a:buChar char="•"/>
            </a:pPr>
            <a:r>
              <a:rPr lang="en-CA" dirty="0"/>
              <a:t>Enables Low-Code / No-Code flows</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a:p>
            <a:pPr marL="457200" lvl="1" indent="0">
              <a:buNone/>
            </a:pPr>
            <a:endParaRPr lang="en-CA" dirty="0"/>
          </a:p>
          <a:p>
            <a:pPr marL="742950" lvl="1" indent="-285750">
              <a:buFont typeface="Arial" panose="020B0604020202020204" pitchFamily="34" charset="0"/>
              <a:buChar char="•"/>
            </a:pPr>
            <a:endParaRPr lang="en-CA" dirty="0"/>
          </a:p>
        </p:txBody>
      </p:sp>
      <p:sp>
        <p:nvSpPr>
          <p:cNvPr id="4" name="TextBox 3">
            <a:extLst>
              <a:ext uri="{FF2B5EF4-FFF2-40B4-BE49-F238E27FC236}">
                <a16:creationId xmlns:a16="http://schemas.microsoft.com/office/drawing/2014/main" id="{8D96AC4F-86B2-5B6A-63E4-6EE5B060536C}"/>
              </a:ext>
            </a:extLst>
          </p:cNvPr>
          <p:cNvSpPr txBox="1"/>
          <p:nvPr/>
        </p:nvSpPr>
        <p:spPr>
          <a:xfrm>
            <a:off x="7936800" y="6882270"/>
            <a:ext cx="4427025" cy="1296996"/>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Add Reviews</a:t>
            </a:r>
          </a:p>
        </p:txBody>
      </p:sp>
      <p:grpSp>
        <p:nvGrpSpPr>
          <p:cNvPr id="2" name="Group 1">
            <a:extLst>
              <a:ext uri="{FF2B5EF4-FFF2-40B4-BE49-F238E27FC236}">
                <a16:creationId xmlns:a16="http://schemas.microsoft.com/office/drawing/2014/main" id="{DC59DD4C-B03E-E5B3-BC38-653D7FC0C55A}"/>
              </a:ext>
            </a:extLst>
          </p:cNvPr>
          <p:cNvGrpSpPr/>
          <p:nvPr/>
        </p:nvGrpSpPr>
        <p:grpSpPr>
          <a:xfrm>
            <a:off x="7570800" y="360000"/>
            <a:ext cx="4575405" cy="3489890"/>
            <a:chOff x="6257606" y="2467213"/>
            <a:chExt cx="4575405" cy="3489890"/>
          </a:xfrm>
        </p:grpSpPr>
        <p:grpSp>
          <p:nvGrpSpPr>
            <p:cNvPr id="5" name="Group 4">
              <a:extLst>
                <a:ext uri="{FF2B5EF4-FFF2-40B4-BE49-F238E27FC236}">
                  <a16:creationId xmlns:a16="http://schemas.microsoft.com/office/drawing/2014/main" id="{1862AD40-0513-36A1-AC3B-19168E113086}"/>
                </a:ext>
              </a:extLst>
            </p:cNvPr>
            <p:cNvGrpSpPr/>
            <p:nvPr/>
          </p:nvGrpSpPr>
          <p:grpSpPr>
            <a:xfrm>
              <a:off x="8018964" y="3660147"/>
              <a:ext cx="1009045" cy="1154730"/>
              <a:chOff x="5082539" y="2914363"/>
              <a:chExt cx="1844904" cy="2111271"/>
            </a:xfrm>
          </p:grpSpPr>
          <p:pic>
            <p:nvPicPr>
              <p:cNvPr id="85" name="Graphic 84">
                <a:extLst>
                  <a:ext uri="{FF2B5EF4-FFF2-40B4-BE49-F238E27FC236}">
                    <a16:creationId xmlns:a16="http://schemas.microsoft.com/office/drawing/2014/main" id="{36ED273A-A1EF-1AD3-788E-669AA4733A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86" name="TextBox 85">
                <a:extLst>
                  <a:ext uri="{FF2B5EF4-FFF2-40B4-BE49-F238E27FC236}">
                    <a16:creationId xmlns:a16="http://schemas.microsoft.com/office/drawing/2014/main" id="{5C73DA51-5121-FD3E-A442-7D43926FF52A}"/>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6" name="Group 5">
              <a:extLst>
                <a:ext uri="{FF2B5EF4-FFF2-40B4-BE49-F238E27FC236}">
                  <a16:creationId xmlns:a16="http://schemas.microsoft.com/office/drawing/2014/main" id="{9702C8C8-3388-16E1-7296-274A82727BB5}"/>
                </a:ext>
              </a:extLst>
            </p:cNvPr>
            <p:cNvGrpSpPr/>
            <p:nvPr/>
          </p:nvGrpSpPr>
          <p:grpSpPr>
            <a:xfrm>
              <a:off x="6277187" y="3108268"/>
              <a:ext cx="1070566" cy="614568"/>
              <a:chOff x="2030799" y="3146701"/>
              <a:chExt cx="1957388" cy="1123657"/>
            </a:xfrm>
          </p:grpSpPr>
          <p:pic>
            <p:nvPicPr>
              <p:cNvPr id="83" name="Graphic 82">
                <a:extLst>
                  <a:ext uri="{FF2B5EF4-FFF2-40B4-BE49-F238E27FC236}">
                    <a16:creationId xmlns:a16="http://schemas.microsoft.com/office/drawing/2014/main" id="{FBA8160F-695A-D392-89F3-4E1606476F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84" name="TextBox 83">
                <a:extLst>
                  <a:ext uri="{FF2B5EF4-FFF2-40B4-BE49-F238E27FC236}">
                    <a16:creationId xmlns:a16="http://schemas.microsoft.com/office/drawing/2014/main" id="{94E961CD-E495-F1D3-0079-11F127A3C5FC}"/>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7" name="Group 6">
              <a:extLst>
                <a:ext uri="{FF2B5EF4-FFF2-40B4-BE49-F238E27FC236}">
                  <a16:creationId xmlns:a16="http://schemas.microsoft.com/office/drawing/2014/main" id="{0D72D1B4-C18A-ABFA-470F-96BBB3CA4C4F}"/>
                </a:ext>
              </a:extLst>
            </p:cNvPr>
            <p:cNvGrpSpPr/>
            <p:nvPr/>
          </p:nvGrpSpPr>
          <p:grpSpPr>
            <a:xfrm>
              <a:off x="9786483" y="3390947"/>
              <a:ext cx="1046528" cy="607612"/>
              <a:chOff x="3213269" y="5335432"/>
              <a:chExt cx="1913437" cy="1110938"/>
            </a:xfrm>
          </p:grpSpPr>
          <p:pic>
            <p:nvPicPr>
              <p:cNvPr id="81" name="Graphic 80">
                <a:extLst>
                  <a:ext uri="{FF2B5EF4-FFF2-40B4-BE49-F238E27FC236}">
                    <a16:creationId xmlns:a16="http://schemas.microsoft.com/office/drawing/2014/main" id="{33B33538-991C-37D4-4258-F8E128CA91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82" name="TextBox 81">
                <a:extLst>
                  <a:ext uri="{FF2B5EF4-FFF2-40B4-BE49-F238E27FC236}">
                    <a16:creationId xmlns:a16="http://schemas.microsoft.com/office/drawing/2014/main" id="{C5B100D8-40EC-480E-82F2-67044513170F}"/>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8" name="Group 7">
              <a:extLst>
                <a:ext uri="{FF2B5EF4-FFF2-40B4-BE49-F238E27FC236}">
                  <a16:creationId xmlns:a16="http://schemas.microsoft.com/office/drawing/2014/main" id="{8BA3EE58-E143-B648-4BD7-EDED5492D249}"/>
                </a:ext>
              </a:extLst>
            </p:cNvPr>
            <p:cNvGrpSpPr/>
            <p:nvPr/>
          </p:nvGrpSpPr>
          <p:grpSpPr>
            <a:xfrm>
              <a:off x="9093926" y="5377448"/>
              <a:ext cx="990654" cy="546710"/>
              <a:chOff x="7550013" y="5254283"/>
              <a:chExt cx="1811280" cy="999587"/>
            </a:xfrm>
          </p:grpSpPr>
          <p:pic>
            <p:nvPicPr>
              <p:cNvPr id="79" name="Graphic 78">
                <a:extLst>
                  <a:ext uri="{FF2B5EF4-FFF2-40B4-BE49-F238E27FC236}">
                    <a16:creationId xmlns:a16="http://schemas.microsoft.com/office/drawing/2014/main" id="{460A02D8-F3F1-7550-70DE-E5333B313E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80" name="TextBox 79">
                <a:extLst>
                  <a:ext uri="{FF2B5EF4-FFF2-40B4-BE49-F238E27FC236}">
                    <a16:creationId xmlns:a16="http://schemas.microsoft.com/office/drawing/2014/main" id="{FD9D9644-0349-7400-AE73-B93C0FB94717}"/>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9" name="Group 8">
              <a:extLst>
                <a:ext uri="{FF2B5EF4-FFF2-40B4-BE49-F238E27FC236}">
                  <a16:creationId xmlns:a16="http://schemas.microsoft.com/office/drawing/2014/main" id="{43F77B47-41BF-83F8-17B8-EF8D0BD4EC0A}"/>
                </a:ext>
              </a:extLst>
            </p:cNvPr>
            <p:cNvGrpSpPr/>
            <p:nvPr/>
          </p:nvGrpSpPr>
          <p:grpSpPr>
            <a:xfrm>
              <a:off x="7721421" y="2467213"/>
              <a:ext cx="888070" cy="635851"/>
              <a:chOff x="7073907" y="3769844"/>
              <a:chExt cx="1623718" cy="1162570"/>
            </a:xfrm>
          </p:grpSpPr>
          <p:pic>
            <p:nvPicPr>
              <p:cNvPr id="70" name="Graphic 69">
                <a:extLst>
                  <a:ext uri="{FF2B5EF4-FFF2-40B4-BE49-F238E27FC236}">
                    <a16:creationId xmlns:a16="http://schemas.microsoft.com/office/drawing/2014/main" id="{744C836D-DB36-3A9F-4B66-278BCB8386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76" name="TextBox 75">
                <a:extLst>
                  <a:ext uri="{FF2B5EF4-FFF2-40B4-BE49-F238E27FC236}">
                    <a16:creationId xmlns:a16="http://schemas.microsoft.com/office/drawing/2014/main" id="{3D858BBE-C857-A65F-B090-C5D93A134575}"/>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10" name="Group 9">
              <a:extLst>
                <a:ext uri="{FF2B5EF4-FFF2-40B4-BE49-F238E27FC236}">
                  <a16:creationId xmlns:a16="http://schemas.microsoft.com/office/drawing/2014/main" id="{42580FFA-53EE-AF50-AE66-BBB0558EF1AC}"/>
                </a:ext>
              </a:extLst>
            </p:cNvPr>
            <p:cNvGrpSpPr/>
            <p:nvPr/>
          </p:nvGrpSpPr>
          <p:grpSpPr>
            <a:xfrm>
              <a:off x="9737438" y="4098824"/>
              <a:ext cx="1095573" cy="587108"/>
              <a:chOff x="6250478" y="1158875"/>
              <a:chExt cx="2003109" cy="1073450"/>
            </a:xfrm>
          </p:grpSpPr>
          <p:pic>
            <p:nvPicPr>
              <p:cNvPr id="61" name="Graphic 60">
                <a:extLst>
                  <a:ext uri="{FF2B5EF4-FFF2-40B4-BE49-F238E27FC236}">
                    <a16:creationId xmlns:a16="http://schemas.microsoft.com/office/drawing/2014/main" id="{133F0169-1DAB-62F6-10F3-31699F1E69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65" name="TextBox 64">
                <a:extLst>
                  <a:ext uri="{FF2B5EF4-FFF2-40B4-BE49-F238E27FC236}">
                    <a16:creationId xmlns:a16="http://schemas.microsoft.com/office/drawing/2014/main" id="{462EE02B-1750-AEC3-D232-4F00982560E4}"/>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14" name="Group 13">
              <a:extLst>
                <a:ext uri="{FF2B5EF4-FFF2-40B4-BE49-F238E27FC236}">
                  <a16:creationId xmlns:a16="http://schemas.microsoft.com/office/drawing/2014/main" id="{1EE332C8-E9EC-1A97-0B5A-0CC6F7A764B4}"/>
                </a:ext>
              </a:extLst>
            </p:cNvPr>
            <p:cNvGrpSpPr/>
            <p:nvPr/>
          </p:nvGrpSpPr>
          <p:grpSpPr>
            <a:xfrm>
              <a:off x="9207932" y="2763882"/>
              <a:ext cx="759245" cy="647598"/>
              <a:chOff x="9025902" y="1345746"/>
              <a:chExt cx="1388179" cy="1184048"/>
            </a:xfrm>
          </p:grpSpPr>
          <p:pic>
            <p:nvPicPr>
              <p:cNvPr id="53" name="Graphic 52">
                <a:extLst>
                  <a:ext uri="{FF2B5EF4-FFF2-40B4-BE49-F238E27FC236}">
                    <a16:creationId xmlns:a16="http://schemas.microsoft.com/office/drawing/2014/main" id="{BC60CA68-4CF0-0461-F65F-6F7EE48CD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57" name="TextBox 56">
                <a:extLst>
                  <a:ext uri="{FF2B5EF4-FFF2-40B4-BE49-F238E27FC236}">
                    <a16:creationId xmlns:a16="http://schemas.microsoft.com/office/drawing/2014/main" id="{C35F3E58-F459-EE4C-3E89-F8917B38C75C}"/>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16" name="Group 15">
              <a:extLst>
                <a:ext uri="{FF2B5EF4-FFF2-40B4-BE49-F238E27FC236}">
                  <a16:creationId xmlns:a16="http://schemas.microsoft.com/office/drawing/2014/main" id="{BC9B8048-D364-CD41-EA3C-3BE84F12EED1}"/>
                </a:ext>
              </a:extLst>
            </p:cNvPr>
            <p:cNvGrpSpPr/>
            <p:nvPr/>
          </p:nvGrpSpPr>
          <p:grpSpPr>
            <a:xfrm>
              <a:off x="6257606" y="4173079"/>
              <a:ext cx="843221" cy="683484"/>
              <a:chOff x="7653358" y="2238374"/>
              <a:chExt cx="1541717" cy="1249660"/>
            </a:xfrm>
          </p:grpSpPr>
          <p:pic>
            <p:nvPicPr>
              <p:cNvPr id="47" name="Graphic 46">
                <a:extLst>
                  <a:ext uri="{FF2B5EF4-FFF2-40B4-BE49-F238E27FC236}">
                    <a16:creationId xmlns:a16="http://schemas.microsoft.com/office/drawing/2014/main" id="{2A772683-12D6-DE59-FCA6-B89348A1E03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50" name="TextBox 49">
                <a:extLst>
                  <a:ext uri="{FF2B5EF4-FFF2-40B4-BE49-F238E27FC236}">
                    <a16:creationId xmlns:a16="http://schemas.microsoft.com/office/drawing/2014/main" id="{D000111E-0342-D0B2-70A1-927EEB805367}"/>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18" name="Group 17">
              <a:extLst>
                <a:ext uri="{FF2B5EF4-FFF2-40B4-BE49-F238E27FC236}">
                  <a16:creationId xmlns:a16="http://schemas.microsoft.com/office/drawing/2014/main" id="{E3C0F051-CBCB-9E8F-EB97-7BB361E051B4}"/>
                </a:ext>
              </a:extLst>
            </p:cNvPr>
            <p:cNvGrpSpPr/>
            <p:nvPr/>
          </p:nvGrpSpPr>
          <p:grpSpPr>
            <a:xfrm>
              <a:off x="9942871" y="4859773"/>
              <a:ext cx="766308" cy="627512"/>
              <a:chOff x="9816343" y="4822030"/>
              <a:chExt cx="1401093" cy="1147323"/>
            </a:xfrm>
          </p:grpSpPr>
          <p:pic>
            <p:nvPicPr>
              <p:cNvPr id="45" name="Graphic 44">
                <a:extLst>
                  <a:ext uri="{FF2B5EF4-FFF2-40B4-BE49-F238E27FC236}">
                    <a16:creationId xmlns:a16="http://schemas.microsoft.com/office/drawing/2014/main" id="{4949F32E-AB7E-E601-BF9D-201AFEEE91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46" name="TextBox 45">
                <a:extLst>
                  <a:ext uri="{FF2B5EF4-FFF2-40B4-BE49-F238E27FC236}">
                    <a16:creationId xmlns:a16="http://schemas.microsoft.com/office/drawing/2014/main" id="{F6C0DA67-9552-6B63-9C8C-3C94D7DDDCBB}"/>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20" name="Straight Arrow Connector 19">
              <a:extLst>
                <a:ext uri="{FF2B5EF4-FFF2-40B4-BE49-F238E27FC236}">
                  <a16:creationId xmlns:a16="http://schemas.microsoft.com/office/drawing/2014/main" id="{E61214DF-5240-4F0C-3A7F-48FF6F862A74}"/>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2DA955-013D-9441-F17C-DFBEEB684469}"/>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9C5D37-86CE-79E8-2924-08C3BD264E37}"/>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2CD2172-2E42-46D0-A59F-608E717B1F13}"/>
                </a:ext>
              </a:extLst>
            </p:cNvPr>
            <p:cNvCxnSpPr>
              <a:cxnSpLocks/>
              <a:stCxn id="79"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BFEEC23-14BE-8D83-C645-24AF4D14F6A2}"/>
                </a:ext>
              </a:extLst>
            </p:cNvPr>
            <p:cNvCxnSpPr>
              <a:cxnSpLocks/>
              <a:endCxn id="61"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C0BE03-F3A2-FD06-00B8-FA38FE05A084}"/>
                </a:ext>
              </a:extLst>
            </p:cNvPr>
            <p:cNvCxnSpPr>
              <a:cxnSpLocks/>
              <a:stCxn id="53" idx="1"/>
              <a:endCxn id="76"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A1C2BA6-880C-00F0-8D48-CE63605B7B5F}"/>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6D307C-8C87-5E19-93E0-09D8105C041C}"/>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1EE85A-FA02-B4CA-A57A-CC1E531FED68}"/>
                </a:ext>
              </a:extLst>
            </p:cNvPr>
            <p:cNvCxnSpPr>
              <a:cxnSpLocks/>
              <a:stCxn id="57"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9B92C27-A55E-4E5B-8C1F-78B3A001EB9C}"/>
                </a:ext>
              </a:extLst>
            </p:cNvPr>
            <p:cNvGrpSpPr/>
            <p:nvPr/>
          </p:nvGrpSpPr>
          <p:grpSpPr>
            <a:xfrm>
              <a:off x="7717766" y="5351455"/>
              <a:ext cx="1287197" cy="605648"/>
              <a:chOff x="6526505" y="5577709"/>
              <a:chExt cx="2353468" cy="1107348"/>
            </a:xfrm>
          </p:grpSpPr>
          <p:pic>
            <p:nvPicPr>
              <p:cNvPr id="42" name="Graphic 41">
                <a:extLst>
                  <a:ext uri="{FF2B5EF4-FFF2-40B4-BE49-F238E27FC236}">
                    <a16:creationId xmlns:a16="http://schemas.microsoft.com/office/drawing/2014/main" id="{55590E5F-9457-3812-152A-BB3DF8612CD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43" name="TextBox 42">
                <a:extLst>
                  <a:ext uri="{FF2B5EF4-FFF2-40B4-BE49-F238E27FC236}">
                    <a16:creationId xmlns:a16="http://schemas.microsoft.com/office/drawing/2014/main" id="{6AAE4ECA-7253-C253-7DE1-077D94E6A8AB}"/>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37" name="Straight Arrow Connector 36">
              <a:extLst>
                <a:ext uri="{FF2B5EF4-FFF2-40B4-BE49-F238E27FC236}">
                  <a16:creationId xmlns:a16="http://schemas.microsoft.com/office/drawing/2014/main" id="{2714633B-599D-53AD-BC15-B26D058ECCB7}"/>
                </a:ext>
              </a:extLst>
            </p:cNvPr>
            <p:cNvCxnSpPr>
              <a:cxnSpLocks/>
              <a:stCxn id="42"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57F8B04-EE6F-604A-40AC-0B907C277296}"/>
                </a:ext>
              </a:extLst>
            </p:cNvPr>
            <p:cNvGrpSpPr/>
            <p:nvPr/>
          </p:nvGrpSpPr>
          <p:grpSpPr>
            <a:xfrm>
              <a:off x="6377800" y="5119381"/>
              <a:ext cx="1172440" cy="594030"/>
              <a:chOff x="9870895" y="2171261"/>
              <a:chExt cx="2143650" cy="1086106"/>
            </a:xfrm>
          </p:grpSpPr>
          <p:pic>
            <p:nvPicPr>
              <p:cNvPr id="40" name="Graphic 39">
                <a:extLst>
                  <a:ext uri="{FF2B5EF4-FFF2-40B4-BE49-F238E27FC236}">
                    <a16:creationId xmlns:a16="http://schemas.microsoft.com/office/drawing/2014/main" id="{E1C47A2C-0578-A008-4F07-BF4B2351CC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41" name="TextBox 40">
                <a:extLst>
                  <a:ext uri="{FF2B5EF4-FFF2-40B4-BE49-F238E27FC236}">
                    <a16:creationId xmlns:a16="http://schemas.microsoft.com/office/drawing/2014/main" id="{934D2CC7-21E3-2D8F-7C61-BD3534A625E2}"/>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39" name="Straight Arrow Connector 38">
              <a:extLst>
                <a:ext uri="{FF2B5EF4-FFF2-40B4-BE49-F238E27FC236}">
                  <a16:creationId xmlns:a16="http://schemas.microsoft.com/office/drawing/2014/main" id="{49F8E4BA-6615-6A74-9656-2B11B0D9B956}"/>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8BF14D9E-A4ED-8579-0508-C17B38FA72C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992026" y="3038894"/>
            <a:ext cx="393794" cy="393794"/>
          </a:xfrm>
          <a:prstGeom prst="rect">
            <a:avLst/>
          </a:prstGeom>
        </p:spPr>
      </p:pic>
    </p:spTree>
    <p:extLst>
      <p:ext uri="{BB962C8B-B14F-4D97-AF65-F5344CB8AC3E}">
        <p14:creationId xmlns:p14="http://schemas.microsoft.com/office/powerpoint/2010/main" val="21542964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FA05-CA9E-7A22-2019-C55120B8E865}"/>
              </a:ext>
            </a:extLst>
          </p:cNvPr>
          <p:cNvSpPr>
            <a:spLocks noGrp="1"/>
          </p:cNvSpPr>
          <p:nvPr>
            <p:ph type="title"/>
          </p:nvPr>
        </p:nvSpPr>
        <p:spPr>
          <a:xfrm>
            <a:off x="324000" y="612000"/>
            <a:ext cx="5931083" cy="582705"/>
          </a:xfrm>
        </p:spPr>
        <p:txBody>
          <a:bodyPr/>
          <a:lstStyle/>
          <a:p>
            <a:r>
              <a:rPr lang="en-CA" dirty="0"/>
              <a:t>Scenario 4: Analytics</a:t>
            </a:r>
          </a:p>
        </p:txBody>
      </p:sp>
      <p:sp>
        <p:nvSpPr>
          <p:cNvPr id="3" name="Text Placeholder 2">
            <a:extLst>
              <a:ext uri="{FF2B5EF4-FFF2-40B4-BE49-F238E27FC236}">
                <a16:creationId xmlns:a16="http://schemas.microsoft.com/office/drawing/2014/main" id="{E98063D7-F1E1-C700-616D-0ED57A5DE437}"/>
              </a:ext>
            </a:extLst>
          </p:cNvPr>
          <p:cNvSpPr>
            <a:spLocks noGrp="1"/>
          </p:cNvSpPr>
          <p:nvPr>
            <p:ph type="body" sz="quarter" idx="10"/>
          </p:nvPr>
        </p:nvSpPr>
        <p:spPr>
          <a:xfrm>
            <a:off x="324001" y="1690686"/>
            <a:ext cx="11868000" cy="5167313"/>
          </a:xfrm>
        </p:spPr>
        <p:txBody>
          <a:bodyPr>
            <a:normAutofit lnSpcReduction="10000"/>
          </a:bodyPr>
          <a:lstStyle/>
          <a:p>
            <a:r>
              <a:rPr lang="en-CA" dirty="0"/>
              <a:t>We have nearly a million orders logged, easily handled by our Cosmos database</a:t>
            </a:r>
          </a:p>
          <a:p>
            <a:endParaRPr lang="en-CA" dirty="0"/>
          </a:p>
          <a:p>
            <a:r>
              <a:rPr lang="en-CA" dirty="0"/>
              <a:t>But our business is starting to ask us some good questions:</a:t>
            </a:r>
          </a:p>
          <a:p>
            <a:pPr marL="457200" indent="-457200">
              <a:buFontTx/>
              <a:buChar char="-"/>
            </a:pPr>
            <a:r>
              <a:rPr lang="en-CA" dirty="0"/>
              <a:t>What’s my most popular menu-item, in each location?</a:t>
            </a:r>
          </a:p>
          <a:p>
            <a:pPr marL="457200" indent="-457200">
              <a:buFontTx/>
              <a:buChar char="-"/>
            </a:pPr>
            <a:r>
              <a:rPr lang="en-CA" dirty="0"/>
              <a:t>What’s the most popular location?</a:t>
            </a:r>
          </a:p>
          <a:p>
            <a:pPr marL="457200" indent="-457200">
              <a:buFontTx/>
              <a:buChar char="-"/>
            </a:pPr>
            <a:r>
              <a:rPr lang="en-CA" dirty="0"/>
              <a:t>What are the popular times when customers come to our shop?</a:t>
            </a:r>
          </a:p>
          <a:p>
            <a:pPr marL="457200" indent="-457200">
              <a:buFontTx/>
              <a:buChar char="-"/>
            </a:pPr>
            <a:r>
              <a:rPr lang="en-CA" dirty="0" err="1"/>
              <a:t>Etc</a:t>
            </a:r>
            <a:r>
              <a:rPr lang="en-CA" dirty="0"/>
              <a:t>…</a:t>
            </a:r>
          </a:p>
          <a:p>
            <a:endParaRPr lang="en-CA" dirty="0"/>
          </a:p>
          <a:p>
            <a:r>
              <a:rPr lang="en-CA" dirty="0"/>
              <a:t>Our analytics team implemented some APIs on top of our database, but they were slow, and they were afraid their long running queries will impact the order flow.</a:t>
            </a:r>
          </a:p>
          <a:p>
            <a:endParaRPr lang="en-CA" dirty="0"/>
          </a:p>
        </p:txBody>
      </p:sp>
    </p:spTree>
    <p:extLst>
      <p:ext uri="{BB962C8B-B14F-4D97-AF65-F5344CB8AC3E}">
        <p14:creationId xmlns:p14="http://schemas.microsoft.com/office/powerpoint/2010/main" val="1831062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FF49E9-1374-911A-1950-96F9CE84D816}"/>
              </a:ext>
            </a:extLst>
          </p:cNvPr>
          <p:cNvPicPr>
            <a:picLocks noGrp="1" noChangeAspect="1"/>
          </p:cNvPicPr>
          <p:nvPr>
            <p:ph idx="4294967295"/>
          </p:nvPr>
        </p:nvPicPr>
        <p:blipFill>
          <a:blip r:embed="rId3"/>
          <a:stretch>
            <a:fillRect/>
          </a:stretch>
        </p:blipFill>
        <p:spPr>
          <a:xfrm>
            <a:off x="319637" y="3146354"/>
            <a:ext cx="7277816" cy="3455552"/>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D60ECB74-6E70-9D84-F46A-0CDA4F835C16}"/>
              </a:ext>
            </a:extLst>
          </p:cNvPr>
          <p:cNvSpPr>
            <a:spLocks noGrp="1"/>
          </p:cNvSpPr>
          <p:nvPr>
            <p:ph type="title"/>
          </p:nvPr>
        </p:nvSpPr>
        <p:spPr>
          <a:xfrm>
            <a:off x="324000" y="612000"/>
            <a:ext cx="6086359" cy="582705"/>
          </a:xfrm>
        </p:spPr>
        <p:txBody>
          <a:bodyPr>
            <a:normAutofit fontScale="90000"/>
          </a:bodyPr>
          <a:lstStyle/>
          <a:p>
            <a:r>
              <a:rPr lang="en-CA" sz="4000" kern="0" dirty="0">
                <a:solidFill>
                  <a:srgbClr val="0078D7"/>
                </a:solidFill>
                <a:latin typeface="Segoe UI Semilight" panose="020B0402040204020203" pitchFamily="34" charset="0"/>
                <a:ea typeface="+mn-ea"/>
                <a:cs typeface="Segoe UI Semilight" panose="020B0402040204020203" pitchFamily="34" charset="0"/>
              </a:rPr>
              <a:t>Synapse Link</a:t>
            </a:r>
          </a:p>
        </p:txBody>
      </p:sp>
      <p:sp>
        <p:nvSpPr>
          <p:cNvPr id="5" name="TextBox 4">
            <a:extLst>
              <a:ext uri="{FF2B5EF4-FFF2-40B4-BE49-F238E27FC236}">
                <a16:creationId xmlns:a16="http://schemas.microsoft.com/office/drawing/2014/main" id="{CB978A78-F485-8953-FB65-0081F380466E}"/>
              </a:ext>
            </a:extLst>
          </p:cNvPr>
          <p:cNvSpPr txBox="1"/>
          <p:nvPr/>
        </p:nvSpPr>
        <p:spPr>
          <a:xfrm>
            <a:off x="243266" y="2134704"/>
            <a:ext cx="7098195" cy="923330"/>
          </a:xfrm>
          <a:prstGeom prst="rect">
            <a:avLst/>
          </a:prstGeom>
          <a:noFill/>
        </p:spPr>
        <p:txBody>
          <a:bodyPr wrap="square">
            <a:spAutoFit/>
          </a:bodyPr>
          <a:lstStyle/>
          <a:p>
            <a:pPr marL="285750" indent="-285750">
              <a:buFont typeface="Arial" panose="020B0604020202020204" pitchFamily="34" charset="0"/>
              <a:buChar char="•"/>
            </a:pPr>
            <a:r>
              <a:rPr lang="en-CA" b="0" i="0" dirty="0">
                <a:solidFill>
                  <a:srgbClr val="171717"/>
                </a:solidFill>
                <a:effectLst/>
                <a:latin typeface="Segoe UI" panose="020B0502040204020203" pitchFamily="34" charset="0"/>
              </a:rPr>
              <a:t>Hybrid Transactional and Analytical Processing (HTAP) capability</a:t>
            </a:r>
          </a:p>
          <a:p>
            <a:endParaRPr lang="en-CA" dirty="0">
              <a:solidFill>
                <a:srgbClr val="171717"/>
              </a:solidFill>
              <a:latin typeface="Segoe UI" panose="020B0502040204020203" pitchFamily="34" charset="0"/>
            </a:endParaRPr>
          </a:p>
          <a:p>
            <a:pPr marL="285750" indent="-285750">
              <a:buFont typeface="Arial" panose="020B0604020202020204" pitchFamily="34" charset="0"/>
              <a:buChar char="•"/>
            </a:pPr>
            <a:r>
              <a:rPr lang="en-CA" dirty="0">
                <a:solidFill>
                  <a:srgbClr val="171717"/>
                </a:solidFill>
                <a:latin typeface="Segoe UI" panose="020B0502040204020203" pitchFamily="34" charset="0"/>
              </a:rPr>
              <a:t>E</a:t>
            </a:r>
            <a:r>
              <a:rPr lang="en-CA" b="0" i="0" dirty="0">
                <a:solidFill>
                  <a:srgbClr val="171717"/>
                </a:solidFill>
                <a:effectLst/>
                <a:latin typeface="Segoe UI" panose="020B0502040204020203" pitchFamily="34" charset="0"/>
              </a:rPr>
              <a:t>nables to run near real-time analytics over operational data</a:t>
            </a:r>
            <a:endParaRPr lang="en-CA" dirty="0"/>
          </a:p>
        </p:txBody>
      </p:sp>
      <p:grpSp>
        <p:nvGrpSpPr>
          <p:cNvPr id="89" name="Group 88">
            <a:extLst>
              <a:ext uri="{FF2B5EF4-FFF2-40B4-BE49-F238E27FC236}">
                <a16:creationId xmlns:a16="http://schemas.microsoft.com/office/drawing/2014/main" id="{1D01D4AB-3E6F-2C34-C49B-39B0DC7FF7C4}"/>
              </a:ext>
            </a:extLst>
          </p:cNvPr>
          <p:cNvGrpSpPr/>
          <p:nvPr/>
        </p:nvGrpSpPr>
        <p:grpSpPr>
          <a:xfrm>
            <a:off x="7570800" y="360000"/>
            <a:ext cx="4575405" cy="3489890"/>
            <a:chOff x="6257606" y="2467213"/>
            <a:chExt cx="4575405" cy="3489890"/>
          </a:xfrm>
        </p:grpSpPr>
        <p:grpSp>
          <p:nvGrpSpPr>
            <p:cNvPr id="90" name="Group 89">
              <a:extLst>
                <a:ext uri="{FF2B5EF4-FFF2-40B4-BE49-F238E27FC236}">
                  <a16:creationId xmlns:a16="http://schemas.microsoft.com/office/drawing/2014/main" id="{84723F7C-EEA0-29B1-1467-ACE4BBB785FA}"/>
                </a:ext>
              </a:extLst>
            </p:cNvPr>
            <p:cNvGrpSpPr/>
            <p:nvPr/>
          </p:nvGrpSpPr>
          <p:grpSpPr>
            <a:xfrm>
              <a:off x="8018964" y="3660147"/>
              <a:ext cx="1009045" cy="1154730"/>
              <a:chOff x="5082539" y="2914363"/>
              <a:chExt cx="1844904" cy="2111271"/>
            </a:xfrm>
          </p:grpSpPr>
          <p:pic>
            <p:nvPicPr>
              <p:cNvPr id="132" name="Graphic 131">
                <a:extLst>
                  <a:ext uri="{FF2B5EF4-FFF2-40B4-BE49-F238E27FC236}">
                    <a16:creationId xmlns:a16="http://schemas.microsoft.com/office/drawing/2014/main" id="{37F4EF95-BA00-84CE-81AB-B35A15EE59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2539" y="2914363"/>
                <a:ext cx="1800000" cy="1800000"/>
              </a:xfrm>
              <a:prstGeom prst="rect">
                <a:avLst/>
              </a:prstGeom>
            </p:spPr>
          </p:pic>
          <p:sp>
            <p:nvSpPr>
              <p:cNvPr id="133" name="TextBox 132">
                <a:extLst>
                  <a:ext uri="{FF2B5EF4-FFF2-40B4-BE49-F238E27FC236}">
                    <a16:creationId xmlns:a16="http://schemas.microsoft.com/office/drawing/2014/main" id="{678305B3-B79B-B5C8-272A-479CD7B60615}"/>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91" name="Group 90">
              <a:extLst>
                <a:ext uri="{FF2B5EF4-FFF2-40B4-BE49-F238E27FC236}">
                  <a16:creationId xmlns:a16="http://schemas.microsoft.com/office/drawing/2014/main" id="{365FCFE4-FEDD-4BEB-01FB-5483A44C877A}"/>
                </a:ext>
              </a:extLst>
            </p:cNvPr>
            <p:cNvGrpSpPr/>
            <p:nvPr/>
          </p:nvGrpSpPr>
          <p:grpSpPr>
            <a:xfrm>
              <a:off x="6277187" y="3108268"/>
              <a:ext cx="1070566" cy="614568"/>
              <a:chOff x="2030799" y="3146701"/>
              <a:chExt cx="1957388" cy="1123657"/>
            </a:xfrm>
          </p:grpSpPr>
          <p:pic>
            <p:nvPicPr>
              <p:cNvPr id="130" name="Graphic 129">
                <a:extLst>
                  <a:ext uri="{FF2B5EF4-FFF2-40B4-BE49-F238E27FC236}">
                    <a16:creationId xmlns:a16="http://schemas.microsoft.com/office/drawing/2014/main" id="{9FAA6D3A-F552-9AE6-2258-3DB997D61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4313" y="3146701"/>
                <a:ext cx="720000" cy="720000"/>
              </a:xfrm>
              <a:prstGeom prst="rect">
                <a:avLst/>
              </a:prstGeom>
            </p:spPr>
          </p:pic>
          <p:sp>
            <p:nvSpPr>
              <p:cNvPr id="131" name="TextBox 130">
                <a:extLst>
                  <a:ext uri="{FF2B5EF4-FFF2-40B4-BE49-F238E27FC236}">
                    <a16:creationId xmlns:a16="http://schemas.microsoft.com/office/drawing/2014/main" id="{E1EEC57B-49AD-2AC0-9C4D-A53A6FB03692}"/>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92" name="Group 91">
              <a:extLst>
                <a:ext uri="{FF2B5EF4-FFF2-40B4-BE49-F238E27FC236}">
                  <a16:creationId xmlns:a16="http://schemas.microsoft.com/office/drawing/2014/main" id="{C82A4410-B379-0D03-7267-5C474DE5FBD3}"/>
                </a:ext>
              </a:extLst>
            </p:cNvPr>
            <p:cNvGrpSpPr/>
            <p:nvPr/>
          </p:nvGrpSpPr>
          <p:grpSpPr>
            <a:xfrm>
              <a:off x="9786483" y="3390947"/>
              <a:ext cx="1046528" cy="607612"/>
              <a:chOff x="3213269" y="5335432"/>
              <a:chExt cx="1913437" cy="1110938"/>
            </a:xfrm>
          </p:grpSpPr>
          <p:pic>
            <p:nvPicPr>
              <p:cNvPr id="128" name="Graphic 127">
                <a:extLst>
                  <a:ext uri="{FF2B5EF4-FFF2-40B4-BE49-F238E27FC236}">
                    <a16:creationId xmlns:a16="http://schemas.microsoft.com/office/drawing/2014/main" id="{5880F39A-33F1-7335-3801-0C827B9BA5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96783" y="5335432"/>
                <a:ext cx="720000" cy="720000"/>
              </a:xfrm>
              <a:prstGeom prst="rect">
                <a:avLst/>
              </a:prstGeom>
            </p:spPr>
          </p:pic>
          <p:sp>
            <p:nvSpPr>
              <p:cNvPr id="129" name="TextBox 128">
                <a:extLst>
                  <a:ext uri="{FF2B5EF4-FFF2-40B4-BE49-F238E27FC236}">
                    <a16:creationId xmlns:a16="http://schemas.microsoft.com/office/drawing/2014/main" id="{8F405EC9-839E-1079-8B94-E7BC1DB7FCA8}"/>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93" name="Group 92">
              <a:extLst>
                <a:ext uri="{FF2B5EF4-FFF2-40B4-BE49-F238E27FC236}">
                  <a16:creationId xmlns:a16="http://schemas.microsoft.com/office/drawing/2014/main" id="{04012113-8F55-C19C-5A04-3BA1C491E668}"/>
                </a:ext>
              </a:extLst>
            </p:cNvPr>
            <p:cNvGrpSpPr/>
            <p:nvPr/>
          </p:nvGrpSpPr>
          <p:grpSpPr>
            <a:xfrm>
              <a:off x="9093926" y="5377448"/>
              <a:ext cx="990654" cy="546710"/>
              <a:chOff x="7550013" y="5254283"/>
              <a:chExt cx="1811280" cy="999587"/>
            </a:xfrm>
          </p:grpSpPr>
          <p:pic>
            <p:nvPicPr>
              <p:cNvPr id="126" name="Graphic 125">
                <a:extLst>
                  <a:ext uri="{FF2B5EF4-FFF2-40B4-BE49-F238E27FC236}">
                    <a16:creationId xmlns:a16="http://schemas.microsoft.com/office/drawing/2014/main" id="{C2F8CCC2-0A6E-F1CE-46BF-6C6202423A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62898" y="5254283"/>
                <a:ext cx="720000" cy="720000"/>
              </a:xfrm>
              <a:prstGeom prst="rect">
                <a:avLst/>
              </a:prstGeom>
            </p:spPr>
          </p:pic>
          <p:sp>
            <p:nvSpPr>
              <p:cNvPr id="127" name="TextBox 126">
                <a:extLst>
                  <a:ext uri="{FF2B5EF4-FFF2-40B4-BE49-F238E27FC236}">
                    <a16:creationId xmlns:a16="http://schemas.microsoft.com/office/drawing/2014/main" id="{FAB5BF8D-7A10-6C12-26AE-2F12DD8A5B43}"/>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94" name="Group 93">
              <a:extLst>
                <a:ext uri="{FF2B5EF4-FFF2-40B4-BE49-F238E27FC236}">
                  <a16:creationId xmlns:a16="http://schemas.microsoft.com/office/drawing/2014/main" id="{FCEA563F-D97D-39EE-F787-07A2566D99CC}"/>
                </a:ext>
              </a:extLst>
            </p:cNvPr>
            <p:cNvGrpSpPr/>
            <p:nvPr/>
          </p:nvGrpSpPr>
          <p:grpSpPr>
            <a:xfrm>
              <a:off x="7721421" y="2467213"/>
              <a:ext cx="888070" cy="635851"/>
              <a:chOff x="7073907" y="3769844"/>
              <a:chExt cx="1623718" cy="1162570"/>
            </a:xfrm>
          </p:grpSpPr>
          <p:pic>
            <p:nvPicPr>
              <p:cNvPr id="124" name="Graphic 123">
                <a:extLst>
                  <a:ext uri="{FF2B5EF4-FFF2-40B4-BE49-F238E27FC236}">
                    <a16:creationId xmlns:a16="http://schemas.microsoft.com/office/drawing/2014/main" id="{507B7BF2-D961-B72E-153A-50686B1D2F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06250" y="3769844"/>
                <a:ext cx="720000" cy="720000"/>
              </a:xfrm>
              <a:prstGeom prst="rect">
                <a:avLst/>
              </a:prstGeom>
            </p:spPr>
          </p:pic>
          <p:sp>
            <p:nvSpPr>
              <p:cNvPr id="125" name="TextBox 124">
                <a:extLst>
                  <a:ext uri="{FF2B5EF4-FFF2-40B4-BE49-F238E27FC236}">
                    <a16:creationId xmlns:a16="http://schemas.microsoft.com/office/drawing/2014/main" id="{479B8A85-6795-BFBD-686F-E4A7B33E313A}"/>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95" name="Group 94">
              <a:extLst>
                <a:ext uri="{FF2B5EF4-FFF2-40B4-BE49-F238E27FC236}">
                  <a16:creationId xmlns:a16="http://schemas.microsoft.com/office/drawing/2014/main" id="{E8298B2A-A9B9-C6EC-81E0-62C5283E6100}"/>
                </a:ext>
              </a:extLst>
            </p:cNvPr>
            <p:cNvGrpSpPr/>
            <p:nvPr/>
          </p:nvGrpSpPr>
          <p:grpSpPr>
            <a:xfrm>
              <a:off x="9737438" y="4098824"/>
              <a:ext cx="1095573" cy="587108"/>
              <a:chOff x="6250478" y="1158875"/>
              <a:chExt cx="2003109" cy="1073450"/>
            </a:xfrm>
          </p:grpSpPr>
          <p:pic>
            <p:nvPicPr>
              <p:cNvPr id="122" name="Graphic 121">
                <a:extLst>
                  <a:ext uri="{FF2B5EF4-FFF2-40B4-BE49-F238E27FC236}">
                    <a16:creationId xmlns:a16="http://schemas.microsoft.com/office/drawing/2014/main" id="{B51B83DF-37DB-05EC-5BC7-35DB9C8B52F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50504" y="1158875"/>
                <a:ext cx="720000" cy="720000"/>
              </a:xfrm>
              <a:prstGeom prst="rect">
                <a:avLst/>
              </a:prstGeom>
            </p:spPr>
          </p:pic>
          <p:sp>
            <p:nvSpPr>
              <p:cNvPr id="123" name="TextBox 122">
                <a:extLst>
                  <a:ext uri="{FF2B5EF4-FFF2-40B4-BE49-F238E27FC236}">
                    <a16:creationId xmlns:a16="http://schemas.microsoft.com/office/drawing/2014/main" id="{31FB2221-F89C-47E8-8B7B-BA7B625E7B43}"/>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96" name="Group 95">
              <a:extLst>
                <a:ext uri="{FF2B5EF4-FFF2-40B4-BE49-F238E27FC236}">
                  <a16:creationId xmlns:a16="http://schemas.microsoft.com/office/drawing/2014/main" id="{EA6751B6-6BBF-3D54-01EF-9C7F1DB81D46}"/>
                </a:ext>
              </a:extLst>
            </p:cNvPr>
            <p:cNvGrpSpPr/>
            <p:nvPr/>
          </p:nvGrpSpPr>
          <p:grpSpPr>
            <a:xfrm>
              <a:off x="9207932" y="2763882"/>
              <a:ext cx="759245" cy="647598"/>
              <a:chOff x="9025902" y="1345746"/>
              <a:chExt cx="1388179" cy="1184048"/>
            </a:xfrm>
          </p:grpSpPr>
          <p:pic>
            <p:nvPicPr>
              <p:cNvPr id="120" name="Graphic 119">
                <a:extLst>
                  <a:ext uri="{FF2B5EF4-FFF2-40B4-BE49-F238E27FC236}">
                    <a16:creationId xmlns:a16="http://schemas.microsoft.com/office/drawing/2014/main" id="{DB09BB24-F6D2-1629-237F-4AE12144EB7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17024" y="1345746"/>
                <a:ext cx="720000" cy="720000"/>
              </a:xfrm>
              <a:prstGeom prst="rect">
                <a:avLst/>
              </a:prstGeom>
            </p:spPr>
          </p:pic>
          <p:sp>
            <p:nvSpPr>
              <p:cNvPr id="121" name="TextBox 120">
                <a:extLst>
                  <a:ext uri="{FF2B5EF4-FFF2-40B4-BE49-F238E27FC236}">
                    <a16:creationId xmlns:a16="http://schemas.microsoft.com/office/drawing/2014/main" id="{7BF70DB7-8EE8-00D3-560F-ADBDD06E562E}"/>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97" name="Group 96">
              <a:extLst>
                <a:ext uri="{FF2B5EF4-FFF2-40B4-BE49-F238E27FC236}">
                  <a16:creationId xmlns:a16="http://schemas.microsoft.com/office/drawing/2014/main" id="{0FE0FBCB-37B5-8761-32C6-C9E18AA3100F}"/>
                </a:ext>
              </a:extLst>
            </p:cNvPr>
            <p:cNvGrpSpPr/>
            <p:nvPr/>
          </p:nvGrpSpPr>
          <p:grpSpPr>
            <a:xfrm>
              <a:off x="6257606" y="4173079"/>
              <a:ext cx="843221" cy="683484"/>
              <a:chOff x="7653358" y="2238374"/>
              <a:chExt cx="1541717" cy="1249660"/>
            </a:xfrm>
          </p:grpSpPr>
          <p:pic>
            <p:nvPicPr>
              <p:cNvPr id="118" name="Graphic 117">
                <a:extLst>
                  <a:ext uri="{FF2B5EF4-FFF2-40B4-BE49-F238E27FC236}">
                    <a16:creationId xmlns:a16="http://schemas.microsoft.com/office/drawing/2014/main" id="{7AAA3DF1-39F4-0D23-BA20-6591F4AE24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912438" y="2238374"/>
                <a:ext cx="720000" cy="720000"/>
              </a:xfrm>
              <a:prstGeom prst="rect">
                <a:avLst/>
              </a:prstGeom>
            </p:spPr>
          </p:pic>
          <p:sp>
            <p:nvSpPr>
              <p:cNvPr id="119" name="TextBox 118">
                <a:extLst>
                  <a:ext uri="{FF2B5EF4-FFF2-40B4-BE49-F238E27FC236}">
                    <a16:creationId xmlns:a16="http://schemas.microsoft.com/office/drawing/2014/main" id="{4312D78B-04BA-B915-F608-6DE43197270B}"/>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98" name="Group 97">
              <a:extLst>
                <a:ext uri="{FF2B5EF4-FFF2-40B4-BE49-F238E27FC236}">
                  <a16:creationId xmlns:a16="http://schemas.microsoft.com/office/drawing/2014/main" id="{1383F51C-E42F-F33D-A258-09E886DCC681}"/>
                </a:ext>
              </a:extLst>
            </p:cNvPr>
            <p:cNvGrpSpPr/>
            <p:nvPr/>
          </p:nvGrpSpPr>
          <p:grpSpPr>
            <a:xfrm>
              <a:off x="9942871" y="4859773"/>
              <a:ext cx="766308" cy="627512"/>
              <a:chOff x="9816343" y="4822030"/>
              <a:chExt cx="1401093" cy="1147323"/>
            </a:xfrm>
          </p:grpSpPr>
          <p:pic>
            <p:nvPicPr>
              <p:cNvPr id="116" name="Graphic 115">
                <a:extLst>
                  <a:ext uri="{FF2B5EF4-FFF2-40B4-BE49-F238E27FC236}">
                    <a16:creationId xmlns:a16="http://schemas.microsoft.com/office/drawing/2014/main" id="{0DF231ED-5794-CCD6-A633-83CC7204B2B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75439" y="4822030"/>
                <a:ext cx="547200" cy="720000"/>
              </a:xfrm>
              <a:prstGeom prst="rect">
                <a:avLst/>
              </a:prstGeom>
            </p:spPr>
          </p:pic>
          <p:sp>
            <p:nvSpPr>
              <p:cNvPr id="117" name="TextBox 116">
                <a:extLst>
                  <a:ext uri="{FF2B5EF4-FFF2-40B4-BE49-F238E27FC236}">
                    <a16:creationId xmlns:a16="http://schemas.microsoft.com/office/drawing/2014/main" id="{F346B52F-84B4-2ED2-5B39-84527E7CA20D}"/>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99" name="Straight Arrow Connector 98">
              <a:extLst>
                <a:ext uri="{FF2B5EF4-FFF2-40B4-BE49-F238E27FC236}">
                  <a16:creationId xmlns:a16="http://schemas.microsoft.com/office/drawing/2014/main" id="{18D9247E-BA4E-337D-E209-047A5833283B}"/>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3E083E07-8AD9-6135-E80F-4C1F6DBD9ED6}"/>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BC5E671-5F3C-925A-3BE1-03ED5474B052}"/>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F05F60C-48DF-A67F-FC29-B50DCB7925AF}"/>
                </a:ext>
              </a:extLst>
            </p:cNvPr>
            <p:cNvCxnSpPr>
              <a:cxnSpLocks/>
              <a:stCxn id="126"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288CFF0-44E6-07FF-B963-FC61CA7BF61E}"/>
                </a:ext>
              </a:extLst>
            </p:cNvPr>
            <p:cNvCxnSpPr>
              <a:cxnSpLocks/>
              <a:endCxn id="122"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6BBF018-A052-4286-ABB7-E257FA4FF2A0}"/>
                </a:ext>
              </a:extLst>
            </p:cNvPr>
            <p:cNvCxnSpPr>
              <a:cxnSpLocks/>
              <a:stCxn id="120" idx="1"/>
              <a:endCxn id="125"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237B6AD-34CA-6092-16C2-7AED9DC5E1F2}"/>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A2E4F5B-3CC1-BEE8-322F-BFDC48A88B12}"/>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448DC43-091C-2767-B7C1-1EAEF96B31DB}"/>
                </a:ext>
              </a:extLst>
            </p:cNvPr>
            <p:cNvCxnSpPr>
              <a:cxnSpLocks/>
              <a:stCxn id="121"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EA11C1E-3FD7-3593-3BD7-53DF2AD3313D}"/>
                </a:ext>
              </a:extLst>
            </p:cNvPr>
            <p:cNvGrpSpPr/>
            <p:nvPr/>
          </p:nvGrpSpPr>
          <p:grpSpPr>
            <a:xfrm>
              <a:off x="7717766" y="5351455"/>
              <a:ext cx="1287197" cy="605648"/>
              <a:chOff x="6526505" y="5577709"/>
              <a:chExt cx="2353468" cy="1107348"/>
            </a:xfrm>
          </p:grpSpPr>
          <p:pic>
            <p:nvPicPr>
              <p:cNvPr id="114" name="Graphic 113">
                <a:extLst>
                  <a:ext uri="{FF2B5EF4-FFF2-40B4-BE49-F238E27FC236}">
                    <a16:creationId xmlns:a16="http://schemas.microsoft.com/office/drawing/2014/main" id="{7310A867-0873-205F-7791-66E3A82EC24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46133" y="5577709"/>
                <a:ext cx="684113" cy="684113"/>
              </a:xfrm>
              <a:prstGeom prst="rect">
                <a:avLst/>
              </a:prstGeom>
            </p:spPr>
          </p:pic>
          <p:sp>
            <p:nvSpPr>
              <p:cNvPr id="115" name="TextBox 114">
                <a:extLst>
                  <a:ext uri="{FF2B5EF4-FFF2-40B4-BE49-F238E27FC236}">
                    <a16:creationId xmlns:a16="http://schemas.microsoft.com/office/drawing/2014/main" id="{39DC483A-5ED5-56E7-4E8C-FE0B3E37DB85}"/>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109" name="Straight Arrow Connector 108">
              <a:extLst>
                <a:ext uri="{FF2B5EF4-FFF2-40B4-BE49-F238E27FC236}">
                  <a16:creationId xmlns:a16="http://schemas.microsoft.com/office/drawing/2014/main" id="{CBB51431-6E2A-8080-5684-C5AA2C8FF092}"/>
                </a:ext>
              </a:extLst>
            </p:cNvPr>
            <p:cNvCxnSpPr>
              <a:cxnSpLocks/>
              <a:stCxn id="114"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A7189DBA-EAEA-7938-EEF1-6CE01EEBE6D1}"/>
                </a:ext>
              </a:extLst>
            </p:cNvPr>
            <p:cNvGrpSpPr/>
            <p:nvPr/>
          </p:nvGrpSpPr>
          <p:grpSpPr>
            <a:xfrm>
              <a:off x="6377800" y="5119381"/>
              <a:ext cx="1172440" cy="594030"/>
              <a:chOff x="9870895" y="2171261"/>
              <a:chExt cx="2143650" cy="1086106"/>
            </a:xfrm>
          </p:grpSpPr>
          <p:pic>
            <p:nvPicPr>
              <p:cNvPr id="112" name="Graphic 111">
                <a:extLst>
                  <a:ext uri="{FF2B5EF4-FFF2-40B4-BE49-F238E27FC236}">
                    <a16:creationId xmlns:a16="http://schemas.microsoft.com/office/drawing/2014/main" id="{07611D3C-1AA4-CE33-853C-9D083587784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16145" y="2171261"/>
                <a:ext cx="720000" cy="720000"/>
              </a:xfrm>
              <a:prstGeom prst="rect">
                <a:avLst/>
              </a:prstGeom>
            </p:spPr>
          </p:pic>
          <p:sp>
            <p:nvSpPr>
              <p:cNvPr id="113" name="TextBox 112">
                <a:extLst>
                  <a:ext uri="{FF2B5EF4-FFF2-40B4-BE49-F238E27FC236}">
                    <a16:creationId xmlns:a16="http://schemas.microsoft.com/office/drawing/2014/main" id="{09860934-B3F9-890D-8BFD-4239F8CB7A6F}"/>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111" name="Straight Arrow Connector 110">
              <a:extLst>
                <a:ext uri="{FF2B5EF4-FFF2-40B4-BE49-F238E27FC236}">
                  <a16:creationId xmlns:a16="http://schemas.microsoft.com/office/drawing/2014/main" id="{EF6B3EB5-D97C-DCCC-30CC-A5BB7D2D798E}"/>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80" name="Graphic 79">
            <a:extLst>
              <a:ext uri="{FF2B5EF4-FFF2-40B4-BE49-F238E27FC236}">
                <a16:creationId xmlns:a16="http://schemas.microsoft.com/office/drawing/2014/main" id="{92E3A6BC-FE3C-B56F-3004-F9889D470F1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34681" y="668263"/>
            <a:ext cx="385706" cy="385705"/>
          </a:xfrm>
          <a:prstGeom prst="rect">
            <a:avLst/>
          </a:prstGeom>
        </p:spPr>
      </p:pic>
      <p:pic>
        <p:nvPicPr>
          <p:cNvPr id="79" name="Graphic 78">
            <a:extLst>
              <a:ext uri="{FF2B5EF4-FFF2-40B4-BE49-F238E27FC236}">
                <a16:creationId xmlns:a16="http://schemas.microsoft.com/office/drawing/2014/main" id="{D8524A3B-3151-16DB-5523-6933BE9CF06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237208" y="367825"/>
            <a:ext cx="385705" cy="385705"/>
          </a:xfrm>
          <a:prstGeom prst="rect">
            <a:avLst/>
          </a:prstGeom>
        </p:spPr>
      </p:pic>
    </p:spTree>
    <p:extLst>
      <p:ext uri="{BB962C8B-B14F-4D97-AF65-F5344CB8AC3E}">
        <p14:creationId xmlns:p14="http://schemas.microsoft.com/office/powerpoint/2010/main" val="24984248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Group 175">
            <a:extLst>
              <a:ext uri="{FF2B5EF4-FFF2-40B4-BE49-F238E27FC236}">
                <a16:creationId xmlns:a16="http://schemas.microsoft.com/office/drawing/2014/main" id="{2B7DA364-DDDF-80C3-380A-6A5787A514DD}"/>
              </a:ext>
            </a:extLst>
          </p:cNvPr>
          <p:cNvGrpSpPr/>
          <p:nvPr/>
        </p:nvGrpSpPr>
        <p:grpSpPr>
          <a:xfrm>
            <a:off x="5488602" y="1836071"/>
            <a:ext cx="6328452" cy="4827027"/>
            <a:chOff x="6257606" y="2467213"/>
            <a:chExt cx="4575405" cy="3489890"/>
          </a:xfrm>
        </p:grpSpPr>
        <p:grpSp>
          <p:nvGrpSpPr>
            <p:cNvPr id="177" name="Group 176">
              <a:extLst>
                <a:ext uri="{FF2B5EF4-FFF2-40B4-BE49-F238E27FC236}">
                  <a16:creationId xmlns:a16="http://schemas.microsoft.com/office/drawing/2014/main" id="{B3B60C2C-2856-9D0D-3689-86DBB1DEBC4B}"/>
                </a:ext>
              </a:extLst>
            </p:cNvPr>
            <p:cNvGrpSpPr/>
            <p:nvPr/>
          </p:nvGrpSpPr>
          <p:grpSpPr>
            <a:xfrm>
              <a:off x="8018964" y="3660147"/>
              <a:ext cx="1009045" cy="1154730"/>
              <a:chOff x="5082539" y="2914363"/>
              <a:chExt cx="1844904" cy="2111271"/>
            </a:xfrm>
          </p:grpSpPr>
          <p:pic>
            <p:nvPicPr>
              <p:cNvPr id="219" name="Graphic 218">
                <a:extLst>
                  <a:ext uri="{FF2B5EF4-FFF2-40B4-BE49-F238E27FC236}">
                    <a16:creationId xmlns:a16="http://schemas.microsoft.com/office/drawing/2014/main" id="{667C3D9E-093F-F53C-122B-9203565872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220" name="TextBox 219">
                <a:extLst>
                  <a:ext uri="{FF2B5EF4-FFF2-40B4-BE49-F238E27FC236}">
                    <a16:creationId xmlns:a16="http://schemas.microsoft.com/office/drawing/2014/main" id="{42A60F6E-8885-51CC-95DA-994623CB4EBC}"/>
                  </a:ext>
                </a:extLst>
              </p:cNvPr>
              <p:cNvSpPr txBox="1"/>
              <p:nvPr/>
            </p:nvSpPr>
            <p:spPr>
              <a:xfrm>
                <a:off x="5213413" y="4561382"/>
                <a:ext cx="1714030" cy="464252"/>
              </a:xfrm>
              <a:prstGeom prst="rect">
                <a:avLst/>
              </a:prstGeom>
              <a:noFill/>
            </p:spPr>
            <p:txBody>
              <a:bodyPr wrap="square" rtlCol="0">
                <a:spAutoFit/>
              </a:bodyPr>
              <a:lstStyle/>
              <a:p>
                <a:r>
                  <a:rPr lang="en-CA" sz="1050" b="1" dirty="0"/>
                  <a:t>Cosmos DB</a:t>
                </a:r>
              </a:p>
            </p:txBody>
          </p:sp>
        </p:grpSp>
        <p:grpSp>
          <p:nvGrpSpPr>
            <p:cNvPr id="178" name="Group 177">
              <a:extLst>
                <a:ext uri="{FF2B5EF4-FFF2-40B4-BE49-F238E27FC236}">
                  <a16:creationId xmlns:a16="http://schemas.microsoft.com/office/drawing/2014/main" id="{3F2448CB-6E5E-6E9B-ACA0-9D5235C265FF}"/>
                </a:ext>
              </a:extLst>
            </p:cNvPr>
            <p:cNvGrpSpPr/>
            <p:nvPr/>
          </p:nvGrpSpPr>
          <p:grpSpPr>
            <a:xfrm>
              <a:off x="6277187" y="3108268"/>
              <a:ext cx="1070566" cy="614568"/>
              <a:chOff x="2030799" y="3146701"/>
              <a:chExt cx="1957388" cy="1123657"/>
            </a:xfrm>
          </p:grpSpPr>
          <p:pic>
            <p:nvPicPr>
              <p:cNvPr id="217" name="Graphic 216">
                <a:extLst>
                  <a:ext uri="{FF2B5EF4-FFF2-40B4-BE49-F238E27FC236}">
                    <a16:creationId xmlns:a16="http://schemas.microsoft.com/office/drawing/2014/main" id="{3E7FE83F-F169-3F6F-2856-442502C15F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218" name="TextBox 217">
                <a:extLst>
                  <a:ext uri="{FF2B5EF4-FFF2-40B4-BE49-F238E27FC236}">
                    <a16:creationId xmlns:a16="http://schemas.microsoft.com/office/drawing/2014/main" id="{9F9C29D0-CFA6-C020-E583-89C2A3446C0C}"/>
                  </a:ext>
                </a:extLst>
              </p:cNvPr>
              <p:cNvSpPr txBox="1"/>
              <p:nvPr/>
            </p:nvSpPr>
            <p:spPr>
              <a:xfrm>
                <a:off x="2030799" y="3806106"/>
                <a:ext cx="1957388" cy="464252"/>
              </a:xfrm>
              <a:prstGeom prst="rect">
                <a:avLst/>
              </a:prstGeom>
              <a:noFill/>
            </p:spPr>
            <p:txBody>
              <a:bodyPr wrap="square" rtlCol="0">
                <a:spAutoFit/>
              </a:bodyPr>
              <a:lstStyle/>
              <a:p>
                <a:r>
                  <a:rPr lang="en-CA" sz="1050" dirty="0"/>
                  <a:t>Azure Functions</a:t>
                </a:r>
              </a:p>
            </p:txBody>
          </p:sp>
        </p:grpSp>
        <p:grpSp>
          <p:nvGrpSpPr>
            <p:cNvPr id="179" name="Group 178">
              <a:extLst>
                <a:ext uri="{FF2B5EF4-FFF2-40B4-BE49-F238E27FC236}">
                  <a16:creationId xmlns:a16="http://schemas.microsoft.com/office/drawing/2014/main" id="{F75B8E91-A02B-DA97-6303-B0F9F4866A7D}"/>
                </a:ext>
              </a:extLst>
            </p:cNvPr>
            <p:cNvGrpSpPr/>
            <p:nvPr/>
          </p:nvGrpSpPr>
          <p:grpSpPr>
            <a:xfrm>
              <a:off x="9786483" y="3390947"/>
              <a:ext cx="1046528" cy="607612"/>
              <a:chOff x="3213269" y="5335432"/>
              <a:chExt cx="1913437" cy="1110938"/>
            </a:xfrm>
          </p:grpSpPr>
          <p:pic>
            <p:nvPicPr>
              <p:cNvPr id="215" name="Graphic 214">
                <a:extLst>
                  <a:ext uri="{FF2B5EF4-FFF2-40B4-BE49-F238E27FC236}">
                    <a16:creationId xmlns:a16="http://schemas.microsoft.com/office/drawing/2014/main" id="{F0B5637E-8444-831E-1551-BD71D6E8D4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216" name="TextBox 215">
                <a:extLst>
                  <a:ext uri="{FF2B5EF4-FFF2-40B4-BE49-F238E27FC236}">
                    <a16:creationId xmlns:a16="http://schemas.microsoft.com/office/drawing/2014/main" id="{4EFA8947-ABFB-A77A-9A87-730B7A4E2992}"/>
                  </a:ext>
                </a:extLst>
              </p:cNvPr>
              <p:cNvSpPr txBox="1"/>
              <p:nvPr/>
            </p:nvSpPr>
            <p:spPr>
              <a:xfrm>
                <a:off x="3213269" y="5982118"/>
                <a:ext cx="1913437" cy="464252"/>
              </a:xfrm>
              <a:prstGeom prst="rect">
                <a:avLst/>
              </a:prstGeom>
              <a:noFill/>
            </p:spPr>
            <p:txBody>
              <a:bodyPr wrap="square" rtlCol="0">
                <a:spAutoFit/>
              </a:bodyPr>
              <a:lstStyle/>
              <a:p>
                <a:r>
                  <a:rPr lang="en-CA" sz="1050" dirty="0"/>
                  <a:t>Azure Monitor</a:t>
                </a:r>
              </a:p>
            </p:txBody>
          </p:sp>
        </p:grpSp>
        <p:grpSp>
          <p:nvGrpSpPr>
            <p:cNvPr id="180" name="Group 179">
              <a:extLst>
                <a:ext uri="{FF2B5EF4-FFF2-40B4-BE49-F238E27FC236}">
                  <a16:creationId xmlns:a16="http://schemas.microsoft.com/office/drawing/2014/main" id="{C11A274E-6AD7-A284-0B30-3E01613E1624}"/>
                </a:ext>
              </a:extLst>
            </p:cNvPr>
            <p:cNvGrpSpPr/>
            <p:nvPr/>
          </p:nvGrpSpPr>
          <p:grpSpPr>
            <a:xfrm>
              <a:off x="9093926" y="5377448"/>
              <a:ext cx="990654" cy="546710"/>
              <a:chOff x="7550013" y="5254283"/>
              <a:chExt cx="1811280" cy="999587"/>
            </a:xfrm>
          </p:grpSpPr>
          <p:pic>
            <p:nvPicPr>
              <p:cNvPr id="213" name="Graphic 212">
                <a:extLst>
                  <a:ext uri="{FF2B5EF4-FFF2-40B4-BE49-F238E27FC236}">
                    <a16:creationId xmlns:a16="http://schemas.microsoft.com/office/drawing/2014/main" id="{12088D53-EACB-1D15-C938-CAC97CCD70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214" name="TextBox 213">
                <a:extLst>
                  <a:ext uri="{FF2B5EF4-FFF2-40B4-BE49-F238E27FC236}">
                    <a16:creationId xmlns:a16="http://schemas.microsoft.com/office/drawing/2014/main" id="{57362091-76A9-8B20-95F7-118B7307EDB9}"/>
                  </a:ext>
                </a:extLst>
              </p:cNvPr>
              <p:cNvSpPr txBox="1"/>
              <p:nvPr/>
            </p:nvSpPr>
            <p:spPr>
              <a:xfrm>
                <a:off x="7550013" y="5789618"/>
                <a:ext cx="1811280" cy="464252"/>
              </a:xfrm>
              <a:prstGeom prst="rect">
                <a:avLst/>
              </a:prstGeom>
              <a:noFill/>
            </p:spPr>
            <p:txBody>
              <a:bodyPr wrap="square" rtlCol="0">
                <a:spAutoFit/>
              </a:bodyPr>
              <a:lstStyle/>
              <a:p>
                <a:r>
                  <a:rPr lang="en-CA" sz="1050" dirty="0"/>
                  <a:t>Azure Search</a:t>
                </a:r>
              </a:p>
            </p:txBody>
          </p:sp>
        </p:grpSp>
        <p:grpSp>
          <p:nvGrpSpPr>
            <p:cNvPr id="181" name="Group 180">
              <a:extLst>
                <a:ext uri="{FF2B5EF4-FFF2-40B4-BE49-F238E27FC236}">
                  <a16:creationId xmlns:a16="http://schemas.microsoft.com/office/drawing/2014/main" id="{D3719AB2-B813-42F4-A5B6-1C56FFC82B20}"/>
                </a:ext>
              </a:extLst>
            </p:cNvPr>
            <p:cNvGrpSpPr/>
            <p:nvPr/>
          </p:nvGrpSpPr>
          <p:grpSpPr>
            <a:xfrm>
              <a:off x="7721421" y="2467213"/>
              <a:ext cx="888070" cy="635851"/>
              <a:chOff x="7073907" y="3769844"/>
              <a:chExt cx="1623718" cy="1162570"/>
            </a:xfrm>
          </p:grpSpPr>
          <p:pic>
            <p:nvPicPr>
              <p:cNvPr id="211" name="Graphic 210">
                <a:extLst>
                  <a:ext uri="{FF2B5EF4-FFF2-40B4-BE49-F238E27FC236}">
                    <a16:creationId xmlns:a16="http://schemas.microsoft.com/office/drawing/2014/main" id="{9E32B1B6-A73B-32D6-66F8-6A958140C56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212" name="TextBox 211">
                <a:extLst>
                  <a:ext uri="{FF2B5EF4-FFF2-40B4-BE49-F238E27FC236}">
                    <a16:creationId xmlns:a16="http://schemas.microsoft.com/office/drawing/2014/main" id="{AD830560-6EB6-D30C-55E8-B13986BFF4C9}"/>
                  </a:ext>
                </a:extLst>
              </p:cNvPr>
              <p:cNvSpPr txBox="1"/>
              <p:nvPr/>
            </p:nvSpPr>
            <p:spPr>
              <a:xfrm>
                <a:off x="7073907" y="4468162"/>
                <a:ext cx="1623718" cy="464252"/>
              </a:xfrm>
              <a:prstGeom prst="rect">
                <a:avLst/>
              </a:prstGeom>
              <a:noFill/>
            </p:spPr>
            <p:txBody>
              <a:bodyPr wrap="square" rtlCol="0">
                <a:spAutoFit/>
              </a:bodyPr>
              <a:lstStyle/>
              <a:p>
                <a:r>
                  <a:rPr lang="en-CA" sz="1050" dirty="0"/>
                  <a:t>Synapse Link</a:t>
                </a:r>
              </a:p>
            </p:txBody>
          </p:sp>
        </p:grpSp>
        <p:grpSp>
          <p:nvGrpSpPr>
            <p:cNvPr id="182" name="Group 181">
              <a:extLst>
                <a:ext uri="{FF2B5EF4-FFF2-40B4-BE49-F238E27FC236}">
                  <a16:creationId xmlns:a16="http://schemas.microsoft.com/office/drawing/2014/main" id="{22574528-D62D-3AF6-AB12-3850C84C102A}"/>
                </a:ext>
              </a:extLst>
            </p:cNvPr>
            <p:cNvGrpSpPr/>
            <p:nvPr/>
          </p:nvGrpSpPr>
          <p:grpSpPr>
            <a:xfrm>
              <a:off x="9737438" y="4098824"/>
              <a:ext cx="1095573" cy="587108"/>
              <a:chOff x="6250478" y="1158875"/>
              <a:chExt cx="2003109" cy="1073450"/>
            </a:xfrm>
          </p:grpSpPr>
          <p:pic>
            <p:nvPicPr>
              <p:cNvPr id="209" name="Graphic 208">
                <a:extLst>
                  <a:ext uri="{FF2B5EF4-FFF2-40B4-BE49-F238E27FC236}">
                    <a16:creationId xmlns:a16="http://schemas.microsoft.com/office/drawing/2014/main" id="{220DDEC9-A44C-4A30-3F91-2A1A633141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210" name="TextBox 209">
                <a:extLst>
                  <a:ext uri="{FF2B5EF4-FFF2-40B4-BE49-F238E27FC236}">
                    <a16:creationId xmlns:a16="http://schemas.microsoft.com/office/drawing/2014/main" id="{AE716BF9-15D4-C7A7-D248-3F3EA9A17CA5}"/>
                  </a:ext>
                </a:extLst>
              </p:cNvPr>
              <p:cNvSpPr txBox="1"/>
              <p:nvPr/>
            </p:nvSpPr>
            <p:spPr>
              <a:xfrm>
                <a:off x="6250478" y="1768073"/>
                <a:ext cx="2003109" cy="464252"/>
              </a:xfrm>
              <a:prstGeom prst="rect">
                <a:avLst/>
              </a:prstGeom>
              <a:noFill/>
            </p:spPr>
            <p:txBody>
              <a:bodyPr wrap="square" rtlCol="0">
                <a:spAutoFit/>
              </a:bodyPr>
              <a:lstStyle/>
              <a:p>
                <a:r>
                  <a:rPr lang="en-CA" sz="1050" dirty="0"/>
                  <a:t>Private Endpoint</a:t>
                </a:r>
              </a:p>
            </p:txBody>
          </p:sp>
        </p:grpSp>
        <p:grpSp>
          <p:nvGrpSpPr>
            <p:cNvPr id="183" name="Group 182">
              <a:extLst>
                <a:ext uri="{FF2B5EF4-FFF2-40B4-BE49-F238E27FC236}">
                  <a16:creationId xmlns:a16="http://schemas.microsoft.com/office/drawing/2014/main" id="{FB32FF7F-D2E1-763A-E8F3-9078A042DC3D}"/>
                </a:ext>
              </a:extLst>
            </p:cNvPr>
            <p:cNvGrpSpPr/>
            <p:nvPr/>
          </p:nvGrpSpPr>
          <p:grpSpPr>
            <a:xfrm>
              <a:off x="9207932" y="2763882"/>
              <a:ext cx="759245" cy="647598"/>
              <a:chOff x="9025902" y="1345746"/>
              <a:chExt cx="1388179" cy="1184048"/>
            </a:xfrm>
          </p:grpSpPr>
          <p:pic>
            <p:nvPicPr>
              <p:cNvPr id="207" name="Graphic 206">
                <a:extLst>
                  <a:ext uri="{FF2B5EF4-FFF2-40B4-BE49-F238E27FC236}">
                    <a16:creationId xmlns:a16="http://schemas.microsoft.com/office/drawing/2014/main" id="{C0BC8132-B859-0748-457A-3BB59F5457C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208" name="TextBox 207">
                <a:extLst>
                  <a:ext uri="{FF2B5EF4-FFF2-40B4-BE49-F238E27FC236}">
                    <a16:creationId xmlns:a16="http://schemas.microsoft.com/office/drawing/2014/main" id="{2318B58E-2F33-5CDB-7B9D-90CA84CC0E38}"/>
                  </a:ext>
                </a:extLst>
              </p:cNvPr>
              <p:cNvSpPr txBox="1"/>
              <p:nvPr/>
            </p:nvSpPr>
            <p:spPr>
              <a:xfrm>
                <a:off x="9025902" y="2065542"/>
                <a:ext cx="1388179" cy="464252"/>
              </a:xfrm>
              <a:prstGeom prst="rect">
                <a:avLst/>
              </a:prstGeom>
              <a:noFill/>
            </p:spPr>
            <p:txBody>
              <a:bodyPr wrap="square" rtlCol="0">
                <a:spAutoFit/>
              </a:bodyPr>
              <a:lstStyle/>
              <a:p>
                <a:pPr algn="ctr"/>
                <a:r>
                  <a:rPr lang="en-CA" sz="1050" dirty="0"/>
                  <a:t>Power BI</a:t>
                </a:r>
              </a:p>
            </p:txBody>
          </p:sp>
        </p:grpSp>
        <p:grpSp>
          <p:nvGrpSpPr>
            <p:cNvPr id="184" name="Group 183">
              <a:extLst>
                <a:ext uri="{FF2B5EF4-FFF2-40B4-BE49-F238E27FC236}">
                  <a16:creationId xmlns:a16="http://schemas.microsoft.com/office/drawing/2014/main" id="{0B8F618D-8242-47FD-2611-85545572476D}"/>
                </a:ext>
              </a:extLst>
            </p:cNvPr>
            <p:cNvGrpSpPr/>
            <p:nvPr/>
          </p:nvGrpSpPr>
          <p:grpSpPr>
            <a:xfrm>
              <a:off x="6257606" y="4173079"/>
              <a:ext cx="843221" cy="683484"/>
              <a:chOff x="7653358" y="2238374"/>
              <a:chExt cx="1541717" cy="1249660"/>
            </a:xfrm>
          </p:grpSpPr>
          <p:pic>
            <p:nvPicPr>
              <p:cNvPr id="205" name="Graphic 204">
                <a:extLst>
                  <a:ext uri="{FF2B5EF4-FFF2-40B4-BE49-F238E27FC236}">
                    <a16:creationId xmlns:a16="http://schemas.microsoft.com/office/drawing/2014/main" id="{1513C5FC-E770-1D91-18F7-D224ED3E674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206" name="TextBox 205">
                <a:extLst>
                  <a:ext uri="{FF2B5EF4-FFF2-40B4-BE49-F238E27FC236}">
                    <a16:creationId xmlns:a16="http://schemas.microsoft.com/office/drawing/2014/main" id="{D3B04C8E-CC4B-7AC4-B1A7-A7CB9562C01B}"/>
                  </a:ext>
                </a:extLst>
              </p:cNvPr>
              <p:cNvSpPr txBox="1"/>
              <p:nvPr/>
            </p:nvSpPr>
            <p:spPr>
              <a:xfrm>
                <a:off x="7653358" y="3023782"/>
                <a:ext cx="1541717" cy="464252"/>
              </a:xfrm>
              <a:prstGeom prst="rect">
                <a:avLst/>
              </a:prstGeom>
              <a:noFill/>
            </p:spPr>
            <p:txBody>
              <a:bodyPr wrap="square" rtlCol="0">
                <a:spAutoFit/>
              </a:bodyPr>
              <a:lstStyle/>
              <a:p>
                <a:r>
                  <a:rPr lang="en-CA" sz="1050" dirty="0"/>
                  <a:t>Logic Apps</a:t>
                </a:r>
              </a:p>
            </p:txBody>
          </p:sp>
        </p:grpSp>
        <p:grpSp>
          <p:nvGrpSpPr>
            <p:cNvPr id="185" name="Group 184">
              <a:extLst>
                <a:ext uri="{FF2B5EF4-FFF2-40B4-BE49-F238E27FC236}">
                  <a16:creationId xmlns:a16="http://schemas.microsoft.com/office/drawing/2014/main" id="{8E453DC6-E4A4-1962-FA36-BC4051865C86}"/>
                </a:ext>
              </a:extLst>
            </p:cNvPr>
            <p:cNvGrpSpPr/>
            <p:nvPr/>
          </p:nvGrpSpPr>
          <p:grpSpPr>
            <a:xfrm>
              <a:off x="9942871" y="4859773"/>
              <a:ext cx="766308" cy="627512"/>
              <a:chOff x="9816343" y="4822030"/>
              <a:chExt cx="1401093" cy="1147323"/>
            </a:xfrm>
          </p:grpSpPr>
          <p:pic>
            <p:nvPicPr>
              <p:cNvPr id="203" name="Graphic 202">
                <a:extLst>
                  <a:ext uri="{FF2B5EF4-FFF2-40B4-BE49-F238E27FC236}">
                    <a16:creationId xmlns:a16="http://schemas.microsoft.com/office/drawing/2014/main" id="{2951EFDA-A75D-4417-D8E7-176DB8E4E4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204" name="TextBox 203">
                <a:extLst>
                  <a:ext uri="{FF2B5EF4-FFF2-40B4-BE49-F238E27FC236}">
                    <a16:creationId xmlns:a16="http://schemas.microsoft.com/office/drawing/2014/main" id="{360068BF-3CCC-8D2B-0234-EF3AFA837D46}"/>
                  </a:ext>
                </a:extLst>
              </p:cNvPr>
              <p:cNvSpPr txBox="1"/>
              <p:nvPr/>
            </p:nvSpPr>
            <p:spPr>
              <a:xfrm>
                <a:off x="9816343" y="5505101"/>
                <a:ext cx="1401093" cy="464252"/>
              </a:xfrm>
              <a:prstGeom prst="rect">
                <a:avLst/>
              </a:prstGeom>
              <a:noFill/>
            </p:spPr>
            <p:txBody>
              <a:bodyPr wrap="square" rtlCol="0">
                <a:spAutoFit/>
              </a:bodyPr>
              <a:lstStyle/>
              <a:p>
                <a:r>
                  <a:rPr lang="en-CA" sz="1050" dirty="0"/>
                  <a:t>Azure AD</a:t>
                </a:r>
              </a:p>
            </p:txBody>
          </p:sp>
        </p:grpSp>
        <p:cxnSp>
          <p:nvCxnSpPr>
            <p:cNvPr id="186" name="Straight Arrow Connector 185">
              <a:extLst>
                <a:ext uri="{FF2B5EF4-FFF2-40B4-BE49-F238E27FC236}">
                  <a16:creationId xmlns:a16="http://schemas.microsoft.com/office/drawing/2014/main" id="{F4ABB34E-1920-A87C-FA30-AFF84369F084}"/>
                </a:ext>
              </a:extLst>
            </p:cNvPr>
            <p:cNvCxnSpPr>
              <a:cxnSpLocks/>
            </p:cNvCxnSpPr>
            <p:nvPr/>
          </p:nvCxnSpPr>
          <p:spPr>
            <a:xfrm>
              <a:off x="7177876" y="3539431"/>
              <a:ext cx="841760" cy="369613"/>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592B5D03-A67E-2096-52FD-534BAB8DBF42}"/>
                </a:ext>
              </a:extLst>
            </p:cNvPr>
            <p:cNvCxnSpPr>
              <a:cxnSpLocks/>
            </p:cNvCxnSpPr>
            <p:nvPr/>
          </p:nvCxnSpPr>
          <p:spPr>
            <a:xfrm flipV="1">
              <a:off x="6964020" y="4377133"/>
              <a:ext cx="1054943" cy="59419"/>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662D663-82AD-B86F-5589-3B7940C1D8F4}"/>
                </a:ext>
              </a:extLst>
            </p:cNvPr>
            <p:cNvCxnSpPr>
              <a:cxnSpLocks/>
            </p:cNvCxnSpPr>
            <p:nvPr/>
          </p:nvCxnSpPr>
          <p:spPr>
            <a:xfrm flipH="1">
              <a:off x="9074494" y="3725914"/>
              <a:ext cx="861984" cy="2053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3664408-77A6-9DB5-21F1-29AA98DC625D}"/>
                </a:ext>
              </a:extLst>
            </p:cNvPr>
            <p:cNvCxnSpPr>
              <a:cxnSpLocks/>
              <a:stCxn id="213" idx="0"/>
            </p:cNvCxnSpPr>
            <p:nvPr/>
          </p:nvCxnSpPr>
          <p:spPr>
            <a:xfrm flipH="1" flipV="1">
              <a:off x="8837119" y="4651479"/>
              <a:ext cx="679525" cy="7259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AF8E1701-3278-C723-4AB6-5EC3F0F0250E}"/>
                </a:ext>
              </a:extLst>
            </p:cNvPr>
            <p:cNvCxnSpPr>
              <a:cxnSpLocks/>
              <a:endCxn id="209" idx="1"/>
            </p:cNvCxnSpPr>
            <p:nvPr/>
          </p:nvCxnSpPr>
          <p:spPr>
            <a:xfrm>
              <a:off x="9093926" y="4197633"/>
              <a:ext cx="916995" cy="9808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C77AF3B8-4283-85AB-3C9E-1033D1A71F2D}"/>
                </a:ext>
              </a:extLst>
            </p:cNvPr>
            <p:cNvCxnSpPr>
              <a:cxnSpLocks/>
              <a:stCxn id="207" idx="1"/>
              <a:endCxn id="212" idx="3"/>
            </p:cNvCxnSpPr>
            <p:nvPr/>
          </p:nvCxnSpPr>
          <p:spPr>
            <a:xfrm flipH="1">
              <a:off x="8609491" y="2960779"/>
              <a:ext cx="702972" cy="153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5F16B79-A15C-0CD3-C48C-11643AA92255}"/>
                </a:ext>
              </a:extLst>
            </p:cNvPr>
            <p:cNvCxnSpPr>
              <a:cxnSpLocks/>
            </p:cNvCxnSpPr>
            <p:nvPr/>
          </p:nvCxnSpPr>
          <p:spPr>
            <a:xfrm>
              <a:off x="8293118" y="3093334"/>
              <a:ext cx="94350" cy="680294"/>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C88C485-32D4-8CAF-EA2B-6E475AA93826}"/>
                </a:ext>
              </a:extLst>
            </p:cNvPr>
            <p:cNvCxnSpPr>
              <a:cxnSpLocks/>
            </p:cNvCxnSpPr>
            <p:nvPr/>
          </p:nvCxnSpPr>
          <p:spPr>
            <a:xfrm>
              <a:off x="9040892" y="4379091"/>
              <a:ext cx="951506" cy="5623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AE58624-3834-A421-493F-79EF0A0A211C}"/>
                </a:ext>
              </a:extLst>
            </p:cNvPr>
            <p:cNvCxnSpPr>
              <a:cxnSpLocks/>
              <a:stCxn id="208" idx="1"/>
            </p:cNvCxnSpPr>
            <p:nvPr/>
          </p:nvCxnSpPr>
          <p:spPr>
            <a:xfrm flipH="1">
              <a:off x="8788669" y="3284522"/>
              <a:ext cx="419263" cy="459455"/>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051C3953-0945-E4DE-7A85-4A49E512B8C0}"/>
                </a:ext>
              </a:extLst>
            </p:cNvPr>
            <p:cNvGrpSpPr/>
            <p:nvPr/>
          </p:nvGrpSpPr>
          <p:grpSpPr>
            <a:xfrm>
              <a:off x="7717766" y="5351455"/>
              <a:ext cx="1287197" cy="605648"/>
              <a:chOff x="6526505" y="5577709"/>
              <a:chExt cx="2353468" cy="1107348"/>
            </a:xfrm>
          </p:grpSpPr>
          <p:pic>
            <p:nvPicPr>
              <p:cNvPr id="201" name="Graphic 200">
                <a:extLst>
                  <a:ext uri="{FF2B5EF4-FFF2-40B4-BE49-F238E27FC236}">
                    <a16:creationId xmlns:a16="http://schemas.microsoft.com/office/drawing/2014/main" id="{BC0B6D25-9ACB-A79D-3B0A-B9FC018C7D7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46133" y="5577709"/>
                <a:ext cx="684113" cy="684113"/>
              </a:xfrm>
              <a:prstGeom prst="rect">
                <a:avLst/>
              </a:prstGeom>
            </p:spPr>
          </p:pic>
          <p:sp>
            <p:nvSpPr>
              <p:cNvPr id="202" name="TextBox 201">
                <a:extLst>
                  <a:ext uri="{FF2B5EF4-FFF2-40B4-BE49-F238E27FC236}">
                    <a16:creationId xmlns:a16="http://schemas.microsoft.com/office/drawing/2014/main" id="{8504C7C1-EC0E-AC93-8684-F1D17F95E0A6}"/>
                  </a:ext>
                </a:extLst>
              </p:cNvPr>
              <p:cNvSpPr txBox="1"/>
              <p:nvPr/>
            </p:nvSpPr>
            <p:spPr>
              <a:xfrm>
                <a:off x="6526505" y="6220805"/>
                <a:ext cx="2353468" cy="464252"/>
              </a:xfrm>
              <a:prstGeom prst="rect">
                <a:avLst/>
              </a:prstGeom>
              <a:noFill/>
            </p:spPr>
            <p:txBody>
              <a:bodyPr wrap="square" rtlCol="0">
                <a:spAutoFit/>
              </a:bodyPr>
              <a:lstStyle/>
              <a:p>
                <a:r>
                  <a:rPr lang="en-CA" sz="1050" dirty="0"/>
                  <a:t>Azure Data Factory</a:t>
                </a:r>
              </a:p>
            </p:txBody>
          </p:sp>
        </p:grpSp>
        <p:cxnSp>
          <p:nvCxnSpPr>
            <p:cNvPr id="196" name="Straight Arrow Connector 195">
              <a:extLst>
                <a:ext uri="{FF2B5EF4-FFF2-40B4-BE49-F238E27FC236}">
                  <a16:creationId xmlns:a16="http://schemas.microsoft.com/office/drawing/2014/main" id="{E115DE1F-88B9-9485-59BF-09858E8F6F09}"/>
                </a:ext>
              </a:extLst>
            </p:cNvPr>
            <p:cNvCxnSpPr>
              <a:cxnSpLocks/>
              <a:stCxn id="201" idx="0"/>
            </p:cNvCxnSpPr>
            <p:nvPr/>
          </p:nvCxnSpPr>
          <p:spPr>
            <a:xfrm flipV="1">
              <a:off x="8243746" y="4814877"/>
              <a:ext cx="117618" cy="53657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7A625069-E1D1-A1AC-3788-BCFE7EE817E3}"/>
                </a:ext>
              </a:extLst>
            </p:cNvPr>
            <p:cNvGrpSpPr/>
            <p:nvPr/>
          </p:nvGrpSpPr>
          <p:grpSpPr>
            <a:xfrm>
              <a:off x="6377800" y="5119381"/>
              <a:ext cx="1172440" cy="594030"/>
              <a:chOff x="9870895" y="2171261"/>
              <a:chExt cx="2143650" cy="1086106"/>
            </a:xfrm>
          </p:grpSpPr>
          <p:pic>
            <p:nvPicPr>
              <p:cNvPr id="199" name="Graphic 198">
                <a:extLst>
                  <a:ext uri="{FF2B5EF4-FFF2-40B4-BE49-F238E27FC236}">
                    <a16:creationId xmlns:a16="http://schemas.microsoft.com/office/drawing/2014/main" id="{E7C2C809-79BB-6FF4-1127-647180C80DD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16145" y="2171261"/>
                <a:ext cx="720000" cy="720000"/>
              </a:xfrm>
              <a:prstGeom prst="rect">
                <a:avLst/>
              </a:prstGeom>
            </p:spPr>
          </p:pic>
          <p:sp>
            <p:nvSpPr>
              <p:cNvPr id="200" name="TextBox 199">
                <a:extLst>
                  <a:ext uri="{FF2B5EF4-FFF2-40B4-BE49-F238E27FC236}">
                    <a16:creationId xmlns:a16="http://schemas.microsoft.com/office/drawing/2014/main" id="{9418AEEC-1126-BD9A-70E0-172967FA6754}"/>
                  </a:ext>
                </a:extLst>
              </p:cNvPr>
              <p:cNvSpPr txBox="1"/>
              <p:nvPr/>
            </p:nvSpPr>
            <p:spPr>
              <a:xfrm>
                <a:off x="9870895" y="2793115"/>
                <a:ext cx="2143650" cy="464252"/>
              </a:xfrm>
              <a:prstGeom prst="rect">
                <a:avLst/>
              </a:prstGeom>
              <a:noFill/>
            </p:spPr>
            <p:txBody>
              <a:bodyPr wrap="square" rtlCol="0">
                <a:spAutoFit/>
              </a:bodyPr>
              <a:lstStyle/>
              <a:p>
                <a:r>
                  <a:rPr lang="en-CA" sz="1050" dirty="0"/>
                  <a:t>Power Automate</a:t>
                </a:r>
              </a:p>
            </p:txBody>
          </p:sp>
        </p:grpSp>
        <p:cxnSp>
          <p:nvCxnSpPr>
            <p:cNvPr id="198" name="Straight Arrow Connector 197">
              <a:extLst>
                <a:ext uri="{FF2B5EF4-FFF2-40B4-BE49-F238E27FC236}">
                  <a16:creationId xmlns:a16="http://schemas.microsoft.com/office/drawing/2014/main" id="{F01BB462-EB20-ED2A-7582-2A4690E9B235}"/>
                </a:ext>
              </a:extLst>
            </p:cNvPr>
            <p:cNvCxnSpPr>
              <a:cxnSpLocks/>
            </p:cNvCxnSpPr>
            <p:nvPr/>
          </p:nvCxnSpPr>
          <p:spPr>
            <a:xfrm flipV="1">
              <a:off x="7249931" y="4622760"/>
              <a:ext cx="789735" cy="54248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21" name="Graphic 220">
            <a:extLst>
              <a:ext uri="{FF2B5EF4-FFF2-40B4-BE49-F238E27FC236}">
                <a16:creationId xmlns:a16="http://schemas.microsoft.com/office/drawing/2014/main" id="{ADB5DF9A-062C-BEB8-C52C-26999448F51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753726" y="1843521"/>
            <a:ext cx="544674" cy="544675"/>
          </a:xfrm>
          <a:prstGeom prst="rect">
            <a:avLst/>
          </a:prstGeom>
        </p:spPr>
      </p:pic>
      <p:pic>
        <p:nvPicPr>
          <p:cNvPr id="222" name="Graphic 221">
            <a:extLst>
              <a:ext uri="{FF2B5EF4-FFF2-40B4-BE49-F238E27FC236}">
                <a16:creationId xmlns:a16="http://schemas.microsoft.com/office/drawing/2014/main" id="{CA1477C3-E1CB-DBBB-B273-51A793D8771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715033" y="2242044"/>
            <a:ext cx="544674" cy="544675"/>
          </a:xfrm>
          <a:prstGeom prst="rect">
            <a:avLst/>
          </a:prstGeom>
        </p:spPr>
      </p:pic>
      <p:pic>
        <p:nvPicPr>
          <p:cNvPr id="223" name="Graphic 222">
            <a:extLst>
              <a:ext uri="{FF2B5EF4-FFF2-40B4-BE49-F238E27FC236}">
                <a16:creationId xmlns:a16="http://schemas.microsoft.com/office/drawing/2014/main" id="{8616E5D2-8C80-414F-58DF-E3DB57CB55B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781863" y="5140891"/>
            <a:ext cx="413952" cy="544675"/>
          </a:xfrm>
          <a:prstGeom prst="rect">
            <a:avLst/>
          </a:prstGeom>
        </p:spPr>
      </p:pic>
      <p:pic>
        <p:nvPicPr>
          <p:cNvPr id="224" name="Graphic 223">
            <a:extLst>
              <a:ext uri="{FF2B5EF4-FFF2-40B4-BE49-F238E27FC236}">
                <a16:creationId xmlns:a16="http://schemas.microsoft.com/office/drawing/2014/main" id="{F9EDC94C-3F69-EEC3-A049-76583D84A86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32318" y="3109290"/>
            <a:ext cx="544674" cy="544675"/>
          </a:xfrm>
          <a:prstGeom prst="rect">
            <a:avLst/>
          </a:prstGeom>
        </p:spPr>
      </p:pic>
      <p:pic>
        <p:nvPicPr>
          <p:cNvPr id="225" name="Graphic 224">
            <a:extLst>
              <a:ext uri="{FF2B5EF4-FFF2-40B4-BE49-F238E27FC236}">
                <a16:creationId xmlns:a16="http://schemas.microsoft.com/office/drawing/2014/main" id="{78E33AB2-E497-D5A5-C626-2AAB77C1DEC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723991" y="5872143"/>
            <a:ext cx="544674" cy="544675"/>
          </a:xfrm>
          <a:prstGeom prst="rect">
            <a:avLst/>
          </a:prstGeom>
        </p:spPr>
      </p:pic>
      <p:pic>
        <p:nvPicPr>
          <p:cNvPr id="226" name="Graphic 225">
            <a:extLst>
              <a:ext uri="{FF2B5EF4-FFF2-40B4-BE49-F238E27FC236}">
                <a16:creationId xmlns:a16="http://schemas.microsoft.com/office/drawing/2014/main" id="{58796497-315D-18B4-7600-7C24EFCFFAD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965564" y="5831614"/>
            <a:ext cx="517526" cy="517526"/>
          </a:xfrm>
          <a:prstGeom prst="rect">
            <a:avLst/>
          </a:prstGeom>
        </p:spPr>
      </p:pic>
      <p:pic>
        <p:nvPicPr>
          <p:cNvPr id="227" name="Graphic 226">
            <a:extLst>
              <a:ext uri="{FF2B5EF4-FFF2-40B4-BE49-F238E27FC236}">
                <a16:creationId xmlns:a16="http://schemas.microsoft.com/office/drawing/2014/main" id="{3FC47AE5-81C6-51D6-7716-783091D144F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067325" y="5510348"/>
            <a:ext cx="544674" cy="544675"/>
          </a:xfrm>
          <a:prstGeom prst="rect">
            <a:avLst/>
          </a:prstGeom>
        </p:spPr>
      </p:pic>
      <p:pic>
        <p:nvPicPr>
          <p:cNvPr id="228" name="Graphic 227">
            <a:extLst>
              <a:ext uri="{FF2B5EF4-FFF2-40B4-BE49-F238E27FC236}">
                <a16:creationId xmlns:a16="http://schemas.microsoft.com/office/drawing/2014/main" id="{89A6F2D9-452E-5ABD-DE8D-38EA6D0B9E5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73361" y="2725168"/>
            <a:ext cx="544674" cy="544675"/>
          </a:xfrm>
          <a:prstGeom prst="rect">
            <a:avLst/>
          </a:prstGeom>
        </p:spPr>
      </p:pic>
      <p:sp>
        <p:nvSpPr>
          <p:cNvPr id="230" name="Title 1">
            <a:extLst>
              <a:ext uri="{FF2B5EF4-FFF2-40B4-BE49-F238E27FC236}">
                <a16:creationId xmlns:a16="http://schemas.microsoft.com/office/drawing/2014/main" id="{B1B30CFC-F8F3-00E8-606D-1D31E7A3492A}"/>
              </a:ext>
            </a:extLst>
          </p:cNvPr>
          <p:cNvSpPr>
            <a:spLocks noGrp="1"/>
          </p:cNvSpPr>
          <p:nvPr>
            <p:ph type="title"/>
          </p:nvPr>
        </p:nvSpPr>
        <p:spPr>
          <a:xfrm>
            <a:off x="324000" y="612000"/>
            <a:ext cx="6086359" cy="582705"/>
          </a:xfrm>
        </p:spPr>
        <p:txBody>
          <a:bodyPr>
            <a:normAutofit fontScale="90000"/>
          </a:bodyPr>
          <a:lstStyle/>
          <a:p>
            <a:r>
              <a:rPr lang="en-CA" sz="4000" kern="0" dirty="0">
                <a:solidFill>
                  <a:srgbClr val="0078D7"/>
                </a:solidFill>
                <a:latin typeface="Segoe UI Semilight" panose="020B0402040204020203" pitchFamily="34" charset="0"/>
                <a:ea typeface="+mn-ea"/>
                <a:cs typeface="Segoe UI Semilight" panose="020B0402040204020203" pitchFamily="34" charset="0"/>
              </a:rPr>
              <a:t>Summary</a:t>
            </a:r>
          </a:p>
        </p:txBody>
      </p:sp>
      <p:sp>
        <p:nvSpPr>
          <p:cNvPr id="3" name="TextBox 2">
            <a:extLst>
              <a:ext uri="{FF2B5EF4-FFF2-40B4-BE49-F238E27FC236}">
                <a16:creationId xmlns:a16="http://schemas.microsoft.com/office/drawing/2014/main" id="{44623846-F18D-BA43-E725-0BDDAFE58FFE}"/>
              </a:ext>
            </a:extLst>
          </p:cNvPr>
          <p:cNvSpPr txBox="1"/>
          <p:nvPr/>
        </p:nvSpPr>
        <p:spPr>
          <a:xfrm>
            <a:off x="374946" y="2301896"/>
            <a:ext cx="4769178" cy="373589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Enabled monitoring</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Secured with Azure AD</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Used Azure Functions to read/write/transform data</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Bulk load reviews </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Created a review submission form</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Enable review searching </a:t>
            </a:r>
          </a:p>
          <a:p>
            <a:pPr marL="285750" indent="-285750">
              <a:lnSpc>
                <a:spcPct val="150000"/>
              </a:lnSpc>
              <a:buFont typeface="Arial" panose="020B0604020202020204" pitchFamily="34" charset="0"/>
              <a:buChar char="•"/>
            </a:pPr>
            <a:r>
              <a:rPr lang="en-CA" sz="2000" dirty="0">
                <a:solidFill>
                  <a:srgbClr val="171717"/>
                </a:solidFill>
                <a:latin typeface="Segoe UI" panose="020B0502040204020203" pitchFamily="34" charset="0"/>
              </a:rPr>
              <a:t>Enabled analytics and reporting </a:t>
            </a:r>
            <a:endParaRPr lang="en-CA" sz="2000" dirty="0"/>
          </a:p>
        </p:txBody>
      </p:sp>
    </p:spTree>
    <p:extLst>
      <p:ext uri="{BB962C8B-B14F-4D97-AF65-F5344CB8AC3E}">
        <p14:creationId xmlns:p14="http://schemas.microsoft.com/office/powerpoint/2010/main" val="1760503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500"/>
                                        <p:tgtEl>
                                          <p:spTgt spid="2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3"/>
                                        </p:tgtEl>
                                        <p:attrNameLst>
                                          <p:attrName>style.visibility</p:attrName>
                                        </p:attrNameLst>
                                      </p:cBhvr>
                                      <p:to>
                                        <p:strVal val="visible"/>
                                      </p:to>
                                    </p:set>
                                    <p:animEffect transition="in" filter="fade">
                                      <p:cBhvr>
                                        <p:cTn id="18" dur="500"/>
                                        <p:tgtEl>
                                          <p:spTgt spid="2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fade">
                                      <p:cBhvr>
                                        <p:cTn id="26" dur="500"/>
                                        <p:tgtEl>
                                          <p:spTgt spid="2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6"/>
                                        </p:tgtEl>
                                        <p:attrNameLst>
                                          <p:attrName>style.visibility</p:attrName>
                                        </p:attrNameLst>
                                      </p:cBhvr>
                                      <p:to>
                                        <p:strVal val="visible"/>
                                      </p:to>
                                    </p:set>
                                    <p:animEffect transition="in" filter="fade">
                                      <p:cBhvr>
                                        <p:cTn id="34" dur="500"/>
                                        <p:tgtEl>
                                          <p:spTgt spid="2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27"/>
                                        </p:tgtEl>
                                        <p:attrNameLst>
                                          <p:attrName>style.visibility</p:attrName>
                                        </p:attrNameLst>
                                      </p:cBhvr>
                                      <p:to>
                                        <p:strVal val="visible"/>
                                      </p:to>
                                    </p:set>
                                    <p:animEffect transition="in" filter="fade">
                                      <p:cBhvr>
                                        <p:cTn id="42" dur="500"/>
                                        <p:tgtEl>
                                          <p:spTgt spid="2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25"/>
                                        </p:tgtEl>
                                        <p:attrNameLst>
                                          <p:attrName>style.visibility</p:attrName>
                                        </p:attrNameLst>
                                      </p:cBhvr>
                                      <p:to>
                                        <p:strVal val="visible"/>
                                      </p:to>
                                    </p:set>
                                    <p:animEffect transition="in" filter="fade">
                                      <p:cBhvr>
                                        <p:cTn id="50" dur="500"/>
                                        <p:tgtEl>
                                          <p:spTgt spid="2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1"/>
                                        </p:tgtEl>
                                        <p:attrNameLst>
                                          <p:attrName>style.visibility</p:attrName>
                                        </p:attrNameLst>
                                      </p:cBhvr>
                                      <p:to>
                                        <p:strVal val="visible"/>
                                      </p:to>
                                    </p:set>
                                    <p:animEffect transition="in" filter="fade">
                                      <p:cBhvr>
                                        <p:cTn id="58" dur="500"/>
                                        <p:tgtEl>
                                          <p:spTgt spid="221"/>
                                        </p:tgtEl>
                                      </p:cBhvr>
                                    </p:animEffect>
                                  </p:childTnLst>
                                </p:cTn>
                              </p:par>
                              <p:par>
                                <p:cTn id="59" presetID="10" presetClass="entr" presetSubtype="0" fill="hold" nodeType="with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3325E8-50A2-6672-22A0-CBF5B0959812}"/>
              </a:ext>
            </a:extLst>
          </p:cNvPr>
          <p:cNvSpPr>
            <a:spLocks noGrp="1"/>
          </p:cNvSpPr>
          <p:nvPr>
            <p:ph type="ctrTitle"/>
          </p:nvPr>
        </p:nvSpPr>
        <p:spPr/>
        <p:txBody>
          <a:bodyPr/>
          <a:lstStyle/>
          <a:p>
            <a:r>
              <a:rPr lang="en-CA"/>
              <a:t>Thank you!</a:t>
            </a:r>
            <a:endParaRPr lang="en-CA" dirty="0"/>
          </a:p>
        </p:txBody>
      </p:sp>
      <p:sp>
        <p:nvSpPr>
          <p:cNvPr id="8" name="TextBox 7">
            <a:extLst>
              <a:ext uri="{FF2B5EF4-FFF2-40B4-BE49-F238E27FC236}">
                <a16:creationId xmlns:a16="http://schemas.microsoft.com/office/drawing/2014/main" id="{530F17B7-65A7-051E-1293-29153040CA5E}"/>
              </a:ext>
            </a:extLst>
          </p:cNvPr>
          <p:cNvSpPr txBox="1"/>
          <p:nvPr/>
        </p:nvSpPr>
        <p:spPr>
          <a:xfrm>
            <a:off x="1320800" y="6157085"/>
            <a:ext cx="1563954" cy="3077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000000"/>
                </a:solidFill>
                <a:effectLst/>
                <a:uLnTx/>
                <a:uFillTx/>
                <a:latin typeface="Segoe UI"/>
                <a:ea typeface="+mn-ea"/>
                <a:cs typeface="+mn-cs"/>
              </a:rPr>
              <a:t>@alexdrenea</a:t>
            </a:r>
          </a:p>
        </p:txBody>
      </p:sp>
      <p:pic>
        <p:nvPicPr>
          <p:cNvPr id="1026" name="Picture 2" descr="See the source image">
            <a:extLst>
              <a:ext uri="{FF2B5EF4-FFF2-40B4-BE49-F238E27FC236}">
                <a16:creationId xmlns:a16="http://schemas.microsoft.com/office/drawing/2014/main" id="{78130DAD-F26E-C156-ED24-98EE134FB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85" y="6149828"/>
            <a:ext cx="489115" cy="3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6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10D-5816-E0A5-AF63-8B401F5D966B}"/>
              </a:ext>
            </a:extLst>
          </p:cNvPr>
          <p:cNvSpPr>
            <a:spLocks noGrp="1"/>
          </p:cNvSpPr>
          <p:nvPr>
            <p:ph type="title"/>
          </p:nvPr>
        </p:nvSpPr>
        <p:spPr/>
        <p:txBody>
          <a:bodyPr/>
          <a:lstStyle/>
          <a:p>
            <a:r>
              <a:rPr lang="en-CA" sz="4400" b="1" dirty="0">
                <a:latin typeface="Segoe Semibold" charset="0"/>
              </a:rPr>
              <a:t>Azure Cosmos DB</a:t>
            </a:r>
          </a:p>
        </p:txBody>
      </p:sp>
      <p:sp>
        <p:nvSpPr>
          <p:cNvPr id="3" name="Text Placeholder 2">
            <a:extLst>
              <a:ext uri="{FF2B5EF4-FFF2-40B4-BE49-F238E27FC236}">
                <a16:creationId xmlns:a16="http://schemas.microsoft.com/office/drawing/2014/main" id="{2C5FE7CA-3CDB-7714-2B4E-A15A67A495EC}"/>
              </a:ext>
            </a:extLst>
          </p:cNvPr>
          <p:cNvSpPr>
            <a:spLocks noGrp="1"/>
          </p:cNvSpPr>
          <p:nvPr>
            <p:ph type="body" idx="1"/>
          </p:nvPr>
        </p:nvSpPr>
        <p:spPr/>
        <p:txBody>
          <a:bodyPr/>
          <a:lstStyle/>
          <a:p>
            <a:r>
              <a:rPr lang="en-CA" dirty="0"/>
              <a:t>Overview</a:t>
            </a:r>
          </a:p>
        </p:txBody>
      </p:sp>
    </p:spTree>
    <p:extLst>
      <p:ext uri="{BB962C8B-B14F-4D97-AF65-F5344CB8AC3E}">
        <p14:creationId xmlns:p14="http://schemas.microsoft.com/office/powerpoint/2010/main" val="557664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000" y="1123604"/>
            <a:ext cx="7544614"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505050"/>
                </a:solidFill>
                <a:latin typeface="Segoe UI Semilight"/>
              </a:rPr>
              <a:t>Azure’s Fully Managed NoSQL Database as a service</a:t>
            </a:r>
            <a:endParaRPr kumimoji="0" lang="en-US" sz="16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7151214C-346D-4759-8018-6099E2FA2F02}"/>
              </a:ext>
            </a:extLst>
          </p:cNvPr>
          <p:cNvGrpSpPr/>
          <p:nvPr/>
        </p:nvGrpSpPr>
        <p:grpSpPr>
          <a:xfrm>
            <a:off x="0" y="1888157"/>
            <a:ext cx="12192000" cy="4968789"/>
            <a:chOff x="0" y="1889211"/>
            <a:chExt cx="12192000" cy="4968789"/>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57A83207-3965-F37E-7530-DCD3915ECE7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kern="0" dirty="0">
              <a:solidFill>
                <a:srgbClr val="0078D7"/>
              </a:solidFill>
              <a:latin typeface="Segoe UI Semilight" panose="020B0402040204020203" pitchFamily="34" charset="0"/>
              <a:ea typeface="+mn-ea"/>
              <a:cs typeface="Segoe UI Semilight" panose="020B0402040204020203" pitchFamily="34" charset="0"/>
            </a:endParaRPr>
          </a:p>
        </p:txBody>
      </p:sp>
      <p:sp>
        <p:nvSpPr>
          <p:cNvPr id="21" name="Title 20">
            <a:extLst>
              <a:ext uri="{FF2B5EF4-FFF2-40B4-BE49-F238E27FC236}">
                <a16:creationId xmlns:a16="http://schemas.microsoft.com/office/drawing/2014/main" id="{34BEAF8F-881E-44C7-3957-5023F140DC0D}"/>
              </a:ext>
            </a:extLst>
          </p:cNvPr>
          <p:cNvSpPr>
            <a:spLocks noGrp="1"/>
          </p:cNvSpPr>
          <p:nvPr>
            <p:ph type="title"/>
          </p:nvPr>
        </p:nvSpPr>
        <p:spPr>
          <a:xfrm>
            <a:off x="324000" y="612000"/>
            <a:ext cx="5931083" cy="582705"/>
          </a:xfrm>
        </p:spPr>
        <p:txBody>
          <a:bodyPr>
            <a:normAutofit fontScale="90000"/>
          </a:bodyPr>
          <a:lstStyle/>
          <a:p>
            <a:r>
              <a:rPr lang="en-CA" kern="0" dirty="0">
                <a:solidFill>
                  <a:srgbClr val="0078D7"/>
                </a:solidFill>
                <a:latin typeface="Segoe UI Semilight" panose="020B0402040204020203" pitchFamily="34" charset="0"/>
                <a:ea typeface="+mn-ea"/>
                <a:cs typeface="Segoe UI Semilight" panose="020B0402040204020203" pitchFamily="34" charset="0"/>
              </a:rPr>
              <a:t>Azure Cosmos DB</a:t>
            </a:r>
            <a:br>
              <a:rPr lang="en-CA" kern="0" dirty="0">
                <a:solidFill>
                  <a:srgbClr val="0078D7"/>
                </a:solidFill>
                <a:latin typeface="Segoe UI Semilight" panose="020B0402040204020203" pitchFamily="34" charset="0"/>
                <a:ea typeface="+mn-ea"/>
                <a:cs typeface="Segoe UI Semilight" panose="020B0402040204020203" pitchFamily="34" charset="0"/>
              </a:rPr>
            </a:br>
            <a:endParaRPr lang="en-CA" dirty="0"/>
          </a:p>
        </p:txBody>
      </p:sp>
    </p:spTree>
    <p:extLst>
      <p:ext uri="{BB962C8B-B14F-4D97-AF65-F5344CB8AC3E}">
        <p14:creationId xmlns:p14="http://schemas.microsoft.com/office/powerpoint/2010/main" val="35149182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20EA-59B1-AA3B-A257-2332F014092A}"/>
              </a:ext>
            </a:extLst>
          </p:cNvPr>
          <p:cNvSpPr>
            <a:spLocks noGrp="1"/>
          </p:cNvSpPr>
          <p:nvPr>
            <p:ph type="title"/>
          </p:nvPr>
        </p:nvSpPr>
        <p:spPr>
          <a:xfrm>
            <a:off x="322095" y="612000"/>
            <a:ext cx="6086359" cy="582705"/>
          </a:xfrm>
        </p:spPr>
        <p:txBody>
          <a:bodyPr>
            <a:normAutofit fontScale="90000"/>
          </a:bodyPr>
          <a:lstStyle/>
          <a:p>
            <a:r>
              <a:rPr lang="en-CA" sz="4000" kern="0" dirty="0">
                <a:solidFill>
                  <a:srgbClr val="0078D7"/>
                </a:solidFill>
                <a:latin typeface="Segoe UI Semilight" panose="020B0402040204020203" pitchFamily="34" charset="0"/>
                <a:ea typeface="+mn-ea"/>
                <a:cs typeface="Segoe UI Semilight" panose="020B0402040204020203" pitchFamily="34" charset="0"/>
              </a:rPr>
              <a:t>Highly</a:t>
            </a:r>
            <a:r>
              <a:rPr lang="en-CA" dirty="0"/>
              <a:t> </a:t>
            </a:r>
            <a:r>
              <a:rPr lang="en-CA" sz="4000" kern="0" dirty="0">
                <a:solidFill>
                  <a:srgbClr val="0078D7"/>
                </a:solidFill>
                <a:latin typeface="Segoe UI Semilight" panose="020B0402040204020203" pitchFamily="34" charset="0"/>
                <a:ea typeface="+mn-ea"/>
                <a:cs typeface="Segoe UI Semilight" panose="020B0402040204020203" pitchFamily="34" charset="0"/>
              </a:rPr>
              <a:t>integrated</a:t>
            </a:r>
          </a:p>
        </p:txBody>
      </p:sp>
      <p:grpSp>
        <p:nvGrpSpPr>
          <p:cNvPr id="24" name="Group 23">
            <a:extLst>
              <a:ext uri="{FF2B5EF4-FFF2-40B4-BE49-F238E27FC236}">
                <a16:creationId xmlns:a16="http://schemas.microsoft.com/office/drawing/2014/main" id="{3F123AAF-090C-9C0F-8016-75EE932E4BCA}"/>
              </a:ext>
            </a:extLst>
          </p:cNvPr>
          <p:cNvGrpSpPr/>
          <p:nvPr/>
        </p:nvGrpSpPr>
        <p:grpSpPr>
          <a:xfrm>
            <a:off x="6770801" y="2531261"/>
            <a:ext cx="1844904" cy="2016351"/>
            <a:chOff x="5082539" y="2914363"/>
            <a:chExt cx="1844904" cy="2016351"/>
          </a:xfrm>
        </p:grpSpPr>
        <p:pic>
          <p:nvPicPr>
            <p:cNvPr id="6" name="Graphic 5">
              <a:extLst>
                <a:ext uri="{FF2B5EF4-FFF2-40B4-BE49-F238E27FC236}">
                  <a16:creationId xmlns:a16="http://schemas.microsoft.com/office/drawing/2014/main" id="{B9FC3DDF-4564-B208-C22B-691AEF1CF6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23" name="TextBox 22">
              <a:extLst>
                <a:ext uri="{FF2B5EF4-FFF2-40B4-BE49-F238E27FC236}">
                  <a16:creationId xmlns:a16="http://schemas.microsoft.com/office/drawing/2014/main" id="{BC47DABA-0FAA-F9A3-256F-A12841ABEEDE}"/>
                </a:ext>
              </a:extLst>
            </p:cNvPr>
            <p:cNvSpPr txBox="1"/>
            <p:nvPr/>
          </p:nvSpPr>
          <p:spPr>
            <a:xfrm>
              <a:off x="5213413" y="4561382"/>
              <a:ext cx="1714030" cy="369332"/>
            </a:xfrm>
            <a:prstGeom prst="rect">
              <a:avLst/>
            </a:prstGeom>
            <a:noFill/>
          </p:spPr>
          <p:txBody>
            <a:bodyPr wrap="square" rtlCol="0">
              <a:spAutoFit/>
            </a:bodyPr>
            <a:lstStyle/>
            <a:p>
              <a:r>
                <a:rPr lang="en-CA" b="1" dirty="0"/>
                <a:t>Cosmos DB</a:t>
              </a:r>
            </a:p>
          </p:txBody>
        </p:sp>
      </p:grpSp>
      <p:grpSp>
        <p:nvGrpSpPr>
          <p:cNvPr id="47" name="Group 46">
            <a:extLst>
              <a:ext uri="{FF2B5EF4-FFF2-40B4-BE49-F238E27FC236}">
                <a16:creationId xmlns:a16="http://schemas.microsoft.com/office/drawing/2014/main" id="{3F2C5889-7A51-B1AF-2093-CA5463A91625}"/>
              </a:ext>
            </a:extLst>
          </p:cNvPr>
          <p:cNvGrpSpPr/>
          <p:nvPr/>
        </p:nvGrpSpPr>
        <p:grpSpPr>
          <a:xfrm>
            <a:off x="4394582" y="1838470"/>
            <a:ext cx="1687027" cy="1028736"/>
            <a:chOff x="2030799" y="3146701"/>
            <a:chExt cx="1687027" cy="1028736"/>
          </a:xfrm>
        </p:grpSpPr>
        <p:pic>
          <p:nvPicPr>
            <p:cNvPr id="22" name="Graphic 21">
              <a:extLst>
                <a:ext uri="{FF2B5EF4-FFF2-40B4-BE49-F238E27FC236}">
                  <a16:creationId xmlns:a16="http://schemas.microsoft.com/office/drawing/2014/main" id="{BCFF4CCE-955D-5835-46FC-7267D5A585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313" y="3146701"/>
              <a:ext cx="720000" cy="720000"/>
            </a:xfrm>
            <a:prstGeom prst="rect">
              <a:avLst/>
            </a:prstGeom>
          </p:spPr>
        </p:pic>
        <p:sp>
          <p:nvSpPr>
            <p:cNvPr id="25" name="TextBox 24">
              <a:extLst>
                <a:ext uri="{FF2B5EF4-FFF2-40B4-BE49-F238E27FC236}">
                  <a16:creationId xmlns:a16="http://schemas.microsoft.com/office/drawing/2014/main" id="{43EB8D7A-5D8E-B7FA-CD70-04CFA5F1ECE3}"/>
                </a:ext>
              </a:extLst>
            </p:cNvPr>
            <p:cNvSpPr txBox="1"/>
            <p:nvPr/>
          </p:nvSpPr>
          <p:spPr>
            <a:xfrm>
              <a:off x="2030799" y="3806105"/>
              <a:ext cx="1687027" cy="369332"/>
            </a:xfrm>
            <a:prstGeom prst="rect">
              <a:avLst/>
            </a:prstGeom>
            <a:noFill/>
          </p:spPr>
          <p:txBody>
            <a:bodyPr wrap="square" rtlCol="0">
              <a:spAutoFit/>
            </a:bodyPr>
            <a:lstStyle/>
            <a:p>
              <a:r>
                <a:rPr lang="en-CA" dirty="0"/>
                <a:t>Azure Functions</a:t>
              </a:r>
            </a:p>
          </p:txBody>
        </p:sp>
      </p:grpSp>
      <p:grpSp>
        <p:nvGrpSpPr>
          <p:cNvPr id="43" name="Group 42">
            <a:extLst>
              <a:ext uri="{FF2B5EF4-FFF2-40B4-BE49-F238E27FC236}">
                <a16:creationId xmlns:a16="http://schemas.microsoft.com/office/drawing/2014/main" id="{CC01075D-7AA9-C027-2609-099CAC88D30C}"/>
              </a:ext>
            </a:extLst>
          </p:cNvPr>
          <p:cNvGrpSpPr/>
          <p:nvPr/>
        </p:nvGrpSpPr>
        <p:grpSpPr>
          <a:xfrm>
            <a:off x="10002473" y="2039065"/>
            <a:ext cx="1687027" cy="1016018"/>
            <a:chOff x="3213269" y="5335432"/>
            <a:chExt cx="1687027" cy="1016018"/>
          </a:xfrm>
        </p:grpSpPr>
        <p:pic>
          <p:nvPicPr>
            <p:cNvPr id="20" name="Graphic 19">
              <a:extLst>
                <a:ext uri="{FF2B5EF4-FFF2-40B4-BE49-F238E27FC236}">
                  <a16:creationId xmlns:a16="http://schemas.microsoft.com/office/drawing/2014/main" id="{05A121E6-BBB0-4E13-42C7-4C06CC022E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6783" y="5335432"/>
              <a:ext cx="720000" cy="720000"/>
            </a:xfrm>
            <a:prstGeom prst="rect">
              <a:avLst/>
            </a:prstGeom>
          </p:spPr>
        </p:pic>
        <p:sp>
          <p:nvSpPr>
            <p:cNvPr id="27" name="TextBox 26">
              <a:extLst>
                <a:ext uri="{FF2B5EF4-FFF2-40B4-BE49-F238E27FC236}">
                  <a16:creationId xmlns:a16="http://schemas.microsoft.com/office/drawing/2014/main" id="{7438C5CC-32B6-5D17-1A07-5B0F0B0A68AC}"/>
                </a:ext>
              </a:extLst>
            </p:cNvPr>
            <p:cNvSpPr txBox="1"/>
            <p:nvPr/>
          </p:nvSpPr>
          <p:spPr>
            <a:xfrm>
              <a:off x="3213269" y="5982118"/>
              <a:ext cx="1687027" cy="369332"/>
            </a:xfrm>
            <a:prstGeom prst="rect">
              <a:avLst/>
            </a:prstGeom>
            <a:noFill/>
          </p:spPr>
          <p:txBody>
            <a:bodyPr wrap="square" rtlCol="0">
              <a:spAutoFit/>
            </a:bodyPr>
            <a:lstStyle/>
            <a:p>
              <a:r>
                <a:rPr lang="en-CA" dirty="0"/>
                <a:t>Azure Monitor</a:t>
              </a:r>
            </a:p>
          </p:txBody>
        </p:sp>
      </p:grpSp>
      <p:grpSp>
        <p:nvGrpSpPr>
          <p:cNvPr id="42" name="Group 41">
            <a:extLst>
              <a:ext uri="{FF2B5EF4-FFF2-40B4-BE49-F238E27FC236}">
                <a16:creationId xmlns:a16="http://schemas.microsoft.com/office/drawing/2014/main" id="{827513A0-1A32-063D-0312-AFE399253FD1}"/>
              </a:ext>
            </a:extLst>
          </p:cNvPr>
          <p:cNvGrpSpPr/>
          <p:nvPr/>
        </p:nvGrpSpPr>
        <p:grpSpPr>
          <a:xfrm>
            <a:off x="8736225" y="5671118"/>
            <a:ext cx="1545770" cy="904666"/>
            <a:chOff x="7550013" y="5254283"/>
            <a:chExt cx="1545770" cy="904666"/>
          </a:xfrm>
        </p:grpSpPr>
        <p:pic>
          <p:nvPicPr>
            <p:cNvPr id="8" name="Graphic 7">
              <a:extLst>
                <a:ext uri="{FF2B5EF4-FFF2-40B4-BE49-F238E27FC236}">
                  <a16:creationId xmlns:a16="http://schemas.microsoft.com/office/drawing/2014/main" id="{25C2F909-2CB1-E9D6-464A-008A102101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62898" y="5254283"/>
              <a:ext cx="720000" cy="720000"/>
            </a:xfrm>
            <a:prstGeom prst="rect">
              <a:avLst/>
            </a:prstGeom>
          </p:spPr>
        </p:pic>
        <p:sp>
          <p:nvSpPr>
            <p:cNvPr id="29" name="TextBox 28">
              <a:extLst>
                <a:ext uri="{FF2B5EF4-FFF2-40B4-BE49-F238E27FC236}">
                  <a16:creationId xmlns:a16="http://schemas.microsoft.com/office/drawing/2014/main" id="{678BBCE2-3E57-96FD-BA1A-6B20264ED188}"/>
                </a:ext>
              </a:extLst>
            </p:cNvPr>
            <p:cNvSpPr txBox="1"/>
            <p:nvPr/>
          </p:nvSpPr>
          <p:spPr>
            <a:xfrm>
              <a:off x="7550013" y="5789617"/>
              <a:ext cx="1545770" cy="369332"/>
            </a:xfrm>
            <a:prstGeom prst="rect">
              <a:avLst/>
            </a:prstGeom>
            <a:noFill/>
          </p:spPr>
          <p:txBody>
            <a:bodyPr wrap="square" rtlCol="0">
              <a:spAutoFit/>
            </a:bodyPr>
            <a:lstStyle/>
            <a:p>
              <a:r>
                <a:rPr lang="en-CA" dirty="0"/>
                <a:t>Azure Search</a:t>
              </a:r>
            </a:p>
          </p:txBody>
        </p:sp>
      </p:grpSp>
      <p:grpSp>
        <p:nvGrpSpPr>
          <p:cNvPr id="41" name="Group 40">
            <a:extLst>
              <a:ext uri="{FF2B5EF4-FFF2-40B4-BE49-F238E27FC236}">
                <a16:creationId xmlns:a16="http://schemas.microsoft.com/office/drawing/2014/main" id="{C6FD4C3E-3C07-E9BA-58E0-4CB370A90DEF}"/>
              </a:ext>
            </a:extLst>
          </p:cNvPr>
          <p:cNvGrpSpPr/>
          <p:nvPr/>
        </p:nvGrpSpPr>
        <p:grpSpPr>
          <a:xfrm>
            <a:off x="6408454" y="537868"/>
            <a:ext cx="1384685" cy="1067649"/>
            <a:chOff x="7073907" y="3769844"/>
            <a:chExt cx="1384685" cy="1067649"/>
          </a:xfrm>
        </p:grpSpPr>
        <p:pic>
          <p:nvPicPr>
            <p:cNvPr id="14" name="Graphic 13">
              <a:extLst>
                <a:ext uri="{FF2B5EF4-FFF2-40B4-BE49-F238E27FC236}">
                  <a16:creationId xmlns:a16="http://schemas.microsoft.com/office/drawing/2014/main" id="{E06F9162-1919-4326-5629-F92FED1D0C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06250" y="3769844"/>
              <a:ext cx="720000" cy="720000"/>
            </a:xfrm>
            <a:prstGeom prst="rect">
              <a:avLst/>
            </a:prstGeom>
          </p:spPr>
        </p:pic>
        <p:sp>
          <p:nvSpPr>
            <p:cNvPr id="31" name="TextBox 30">
              <a:extLst>
                <a:ext uri="{FF2B5EF4-FFF2-40B4-BE49-F238E27FC236}">
                  <a16:creationId xmlns:a16="http://schemas.microsoft.com/office/drawing/2014/main" id="{DC19D4CC-4751-5481-AD45-658B8F515541}"/>
                </a:ext>
              </a:extLst>
            </p:cNvPr>
            <p:cNvSpPr txBox="1"/>
            <p:nvPr/>
          </p:nvSpPr>
          <p:spPr>
            <a:xfrm>
              <a:off x="7073907" y="4468161"/>
              <a:ext cx="1384685" cy="369332"/>
            </a:xfrm>
            <a:prstGeom prst="rect">
              <a:avLst/>
            </a:prstGeom>
            <a:noFill/>
          </p:spPr>
          <p:txBody>
            <a:bodyPr wrap="square" rtlCol="0">
              <a:spAutoFit/>
            </a:bodyPr>
            <a:lstStyle/>
            <a:p>
              <a:r>
                <a:rPr lang="en-CA" dirty="0"/>
                <a:t>Synapse Link</a:t>
              </a:r>
            </a:p>
          </p:txBody>
        </p:sp>
      </p:grpSp>
      <p:grpSp>
        <p:nvGrpSpPr>
          <p:cNvPr id="39" name="Group 38">
            <a:extLst>
              <a:ext uri="{FF2B5EF4-FFF2-40B4-BE49-F238E27FC236}">
                <a16:creationId xmlns:a16="http://schemas.microsoft.com/office/drawing/2014/main" id="{BB591305-F4F7-855C-B67C-C20BCF30203C}"/>
              </a:ext>
            </a:extLst>
          </p:cNvPr>
          <p:cNvGrpSpPr/>
          <p:nvPr/>
        </p:nvGrpSpPr>
        <p:grpSpPr>
          <a:xfrm>
            <a:off x="9912802" y="3333324"/>
            <a:ext cx="1732690" cy="978529"/>
            <a:chOff x="6250478" y="1158875"/>
            <a:chExt cx="1732690" cy="978529"/>
          </a:xfrm>
        </p:grpSpPr>
        <p:pic>
          <p:nvPicPr>
            <p:cNvPr id="12" name="Graphic 11">
              <a:extLst>
                <a:ext uri="{FF2B5EF4-FFF2-40B4-BE49-F238E27FC236}">
                  <a16:creationId xmlns:a16="http://schemas.microsoft.com/office/drawing/2014/main" id="{B456CA14-F06C-CBF3-3198-00DB27BA284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0504" y="1158875"/>
              <a:ext cx="720000" cy="720000"/>
            </a:xfrm>
            <a:prstGeom prst="rect">
              <a:avLst/>
            </a:prstGeom>
          </p:spPr>
        </p:pic>
        <p:sp>
          <p:nvSpPr>
            <p:cNvPr id="35" name="TextBox 34">
              <a:extLst>
                <a:ext uri="{FF2B5EF4-FFF2-40B4-BE49-F238E27FC236}">
                  <a16:creationId xmlns:a16="http://schemas.microsoft.com/office/drawing/2014/main" id="{9D2E32C8-7199-1B19-359A-DCEC39880C2D}"/>
                </a:ext>
              </a:extLst>
            </p:cNvPr>
            <p:cNvSpPr txBox="1"/>
            <p:nvPr/>
          </p:nvSpPr>
          <p:spPr>
            <a:xfrm>
              <a:off x="6250478" y="1768072"/>
              <a:ext cx="1732690" cy="369332"/>
            </a:xfrm>
            <a:prstGeom prst="rect">
              <a:avLst/>
            </a:prstGeom>
            <a:noFill/>
          </p:spPr>
          <p:txBody>
            <a:bodyPr wrap="square" rtlCol="0">
              <a:spAutoFit/>
            </a:bodyPr>
            <a:lstStyle/>
            <a:p>
              <a:r>
                <a:rPr lang="en-CA" dirty="0"/>
                <a:t>Private Endpoint</a:t>
              </a:r>
            </a:p>
          </p:txBody>
        </p:sp>
      </p:grpSp>
      <p:grpSp>
        <p:nvGrpSpPr>
          <p:cNvPr id="38" name="Group 37">
            <a:extLst>
              <a:ext uri="{FF2B5EF4-FFF2-40B4-BE49-F238E27FC236}">
                <a16:creationId xmlns:a16="http://schemas.microsoft.com/office/drawing/2014/main" id="{56ADAB2E-3ABC-6BF6-4019-022B8ADD07AA}"/>
              </a:ext>
            </a:extLst>
          </p:cNvPr>
          <p:cNvGrpSpPr/>
          <p:nvPr/>
        </p:nvGrpSpPr>
        <p:grpSpPr>
          <a:xfrm>
            <a:off x="8900229" y="1219386"/>
            <a:ext cx="1102244" cy="1089127"/>
            <a:chOff x="9025902" y="1345746"/>
            <a:chExt cx="1102244" cy="1089127"/>
          </a:xfrm>
        </p:grpSpPr>
        <p:pic>
          <p:nvPicPr>
            <p:cNvPr id="16" name="Graphic 15">
              <a:extLst>
                <a:ext uri="{FF2B5EF4-FFF2-40B4-BE49-F238E27FC236}">
                  <a16:creationId xmlns:a16="http://schemas.microsoft.com/office/drawing/2014/main" id="{E503A95B-B62A-B0A7-4908-45F8220B95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17024" y="1345746"/>
              <a:ext cx="720000" cy="720000"/>
            </a:xfrm>
            <a:prstGeom prst="rect">
              <a:avLst/>
            </a:prstGeom>
          </p:spPr>
        </p:pic>
        <p:sp>
          <p:nvSpPr>
            <p:cNvPr id="37" name="TextBox 36">
              <a:extLst>
                <a:ext uri="{FF2B5EF4-FFF2-40B4-BE49-F238E27FC236}">
                  <a16:creationId xmlns:a16="http://schemas.microsoft.com/office/drawing/2014/main" id="{455B3935-940E-CDE5-F158-F5D6A3076E40}"/>
                </a:ext>
              </a:extLst>
            </p:cNvPr>
            <p:cNvSpPr txBox="1"/>
            <p:nvPr/>
          </p:nvSpPr>
          <p:spPr>
            <a:xfrm>
              <a:off x="9025902" y="2065541"/>
              <a:ext cx="1102244" cy="369332"/>
            </a:xfrm>
            <a:prstGeom prst="rect">
              <a:avLst/>
            </a:prstGeom>
            <a:noFill/>
          </p:spPr>
          <p:txBody>
            <a:bodyPr wrap="square" rtlCol="0">
              <a:spAutoFit/>
            </a:bodyPr>
            <a:lstStyle/>
            <a:p>
              <a:pPr algn="ctr"/>
              <a:r>
                <a:rPr lang="en-CA" dirty="0"/>
                <a:t>Power BI</a:t>
              </a:r>
            </a:p>
          </p:txBody>
        </p:sp>
      </p:grpSp>
      <p:grpSp>
        <p:nvGrpSpPr>
          <p:cNvPr id="40" name="Group 39">
            <a:extLst>
              <a:ext uri="{FF2B5EF4-FFF2-40B4-BE49-F238E27FC236}">
                <a16:creationId xmlns:a16="http://schemas.microsoft.com/office/drawing/2014/main" id="{3B38A22A-64D0-2F39-E2E4-199431CA2763}"/>
              </a:ext>
            </a:extLst>
          </p:cNvPr>
          <p:cNvGrpSpPr/>
          <p:nvPr/>
        </p:nvGrpSpPr>
        <p:grpSpPr>
          <a:xfrm>
            <a:off x="4090834" y="3970242"/>
            <a:ext cx="1238155" cy="1154740"/>
            <a:chOff x="7653360" y="2238374"/>
            <a:chExt cx="1238155" cy="1154740"/>
          </a:xfrm>
        </p:grpSpPr>
        <p:pic>
          <p:nvPicPr>
            <p:cNvPr id="18" name="Graphic 17">
              <a:extLst>
                <a:ext uri="{FF2B5EF4-FFF2-40B4-BE49-F238E27FC236}">
                  <a16:creationId xmlns:a16="http://schemas.microsoft.com/office/drawing/2014/main" id="{6A7D806E-9B5F-1C33-BA86-F23BD7CB21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438" y="2238374"/>
              <a:ext cx="720000" cy="720000"/>
            </a:xfrm>
            <a:prstGeom prst="rect">
              <a:avLst/>
            </a:prstGeom>
          </p:spPr>
        </p:pic>
        <p:sp>
          <p:nvSpPr>
            <p:cNvPr id="33" name="TextBox 32">
              <a:extLst>
                <a:ext uri="{FF2B5EF4-FFF2-40B4-BE49-F238E27FC236}">
                  <a16:creationId xmlns:a16="http://schemas.microsoft.com/office/drawing/2014/main" id="{2B20E4FA-7092-F3A8-70ED-4A85262AF63F}"/>
                </a:ext>
              </a:extLst>
            </p:cNvPr>
            <p:cNvSpPr txBox="1"/>
            <p:nvPr/>
          </p:nvSpPr>
          <p:spPr>
            <a:xfrm>
              <a:off x="7653360" y="3023782"/>
              <a:ext cx="1238155" cy="369332"/>
            </a:xfrm>
            <a:prstGeom prst="rect">
              <a:avLst/>
            </a:prstGeom>
            <a:noFill/>
          </p:spPr>
          <p:txBody>
            <a:bodyPr wrap="square" rtlCol="0">
              <a:spAutoFit/>
            </a:bodyPr>
            <a:lstStyle/>
            <a:p>
              <a:r>
                <a:rPr lang="en-CA" dirty="0"/>
                <a:t>Logic Apps</a:t>
              </a:r>
            </a:p>
          </p:txBody>
        </p:sp>
      </p:grpSp>
      <p:grpSp>
        <p:nvGrpSpPr>
          <p:cNvPr id="46" name="Group 45">
            <a:extLst>
              <a:ext uri="{FF2B5EF4-FFF2-40B4-BE49-F238E27FC236}">
                <a16:creationId xmlns:a16="http://schemas.microsoft.com/office/drawing/2014/main" id="{87DB0F49-40E3-D6EF-2E8F-47BD8039DAB9}"/>
              </a:ext>
            </a:extLst>
          </p:cNvPr>
          <p:cNvGrpSpPr/>
          <p:nvPr/>
        </p:nvGrpSpPr>
        <p:grpSpPr>
          <a:xfrm>
            <a:off x="10288408" y="4724619"/>
            <a:ext cx="1065392" cy="1052403"/>
            <a:chOff x="9816343" y="4822030"/>
            <a:chExt cx="1065392" cy="1052403"/>
          </a:xfrm>
        </p:grpSpPr>
        <p:pic>
          <p:nvPicPr>
            <p:cNvPr id="10" name="Graphic 9">
              <a:extLst>
                <a:ext uri="{FF2B5EF4-FFF2-40B4-BE49-F238E27FC236}">
                  <a16:creationId xmlns:a16="http://schemas.microsoft.com/office/drawing/2014/main" id="{25ABAF46-B508-E0C3-D82A-80245AC4870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75439" y="4822030"/>
              <a:ext cx="547200" cy="720000"/>
            </a:xfrm>
            <a:prstGeom prst="rect">
              <a:avLst/>
            </a:prstGeom>
          </p:spPr>
        </p:pic>
        <p:sp>
          <p:nvSpPr>
            <p:cNvPr id="45" name="TextBox 44">
              <a:extLst>
                <a:ext uri="{FF2B5EF4-FFF2-40B4-BE49-F238E27FC236}">
                  <a16:creationId xmlns:a16="http://schemas.microsoft.com/office/drawing/2014/main" id="{2CDF1DE7-81FC-20CB-565E-E8A412B4C4D2}"/>
                </a:ext>
              </a:extLst>
            </p:cNvPr>
            <p:cNvSpPr txBox="1"/>
            <p:nvPr/>
          </p:nvSpPr>
          <p:spPr>
            <a:xfrm>
              <a:off x="9816343" y="5505101"/>
              <a:ext cx="1065392" cy="369332"/>
            </a:xfrm>
            <a:prstGeom prst="rect">
              <a:avLst/>
            </a:prstGeom>
            <a:noFill/>
          </p:spPr>
          <p:txBody>
            <a:bodyPr wrap="square" rtlCol="0">
              <a:spAutoFit/>
            </a:bodyPr>
            <a:lstStyle/>
            <a:p>
              <a:r>
                <a:rPr lang="en-CA" dirty="0"/>
                <a:t>Azure AD</a:t>
              </a:r>
            </a:p>
          </p:txBody>
        </p:sp>
      </p:grpSp>
      <p:cxnSp>
        <p:nvCxnSpPr>
          <p:cNvPr id="50" name="Straight Arrow Connector 49">
            <a:extLst>
              <a:ext uri="{FF2B5EF4-FFF2-40B4-BE49-F238E27FC236}">
                <a16:creationId xmlns:a16="http://schemas.microsoft.com/office/drawing/2014/main" id="{BEABDE4F-13B0-0F48-4ECB-4C53269CEC3A}"/>
              </a:ext>
            </a:extLst>
          </p:cNvPr>
          <p:cNvCxnSpPr>
            <a:cxnSpLocks/>
          </p:cNvCxnSpPr>
          <p:nvPr/>
        </p:nvCxnSpPr>
        <p:spPr>
          <a:xfrm>
            <a:off x="5627522" y="2400744"/>
            <a:ext cx="1144506" cy="585591"/>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8E9DB19-CB57-5180-7D5C-73A85C904C4C}"/>
              </a:ext>
            </a:extLst>
          </p:cNvPr>
          <p:cNvCxnSpPr>
            <a:cxnSpLocks/>
          </p:cNvCxnSpPr>
          <p:nvPr/>
        </p:nvCxnSpPr>
        <p:spPr>
          <a:xfrm flipV="1">
            <a:off x="5304309" y="3845755"/>
            <a:ext cx="1406818" cy="445517"/>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F0FCCD9-7C02-CF4E-1863-C0FF0DC04E36}"/>
              </a:ext>
            </a:extLst>
          </p:cNvPr>
          <p:cNvCxnSpPr>
            <a:cxnSpLocks/>
          </p:cNvCxnSpPr>
          <p:nvPr/>
        </p:nvCxnSpPr>
        <p:spPr>
          <a:xfrm flipH="1">
            <a:off x="8700696" y="2651508"/>
            <a:ext cx="1576023" cy="37543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015F0DE-5DF9-4B6D-C6CB-8EFA9D5533D1}"/>
              </a:ext>
            </a:extLst>
          </p:cNvPr>
          <p:cNvCxnSpPr>
            <a:cxnSpLocks/>
            <a:stCxn id="8" idx="0"/>
          </p:cNvCxnSpPr>
          <p:nvPr/>
        </p:nvCxnSpPr>
        <p:spPr>
          <a:xfrm flipH="1" flipV="1">
            <a:off x="8266688" y="4343781"/>
            <a:ext cx="1242422" cy="132733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26E463E-9D86-5FE8-73D8-D461A07D18E3}"/>
              </a:ext>
            </a:extLst>
          </p:cNvPr>
          <p:cNvCxnSpPr>
            <a:cxnSpLocks/>
            <a:endCxn id="12" idx="1"/>
          </p:cNvCxnSpPr>
          <p:nvPr/>
        </p:nvCxnSpPr>
        <p:spPr>
          <a:xfrm>
            <a:off x="8736225" y="3513982"/>
            <a:ext cx="1676603" cy="179342"/>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AE97DCC-5037-7F3D-D422-0C410492B9EE}"/>
              </a:ext>
            </a:extLst>
          </p:cNvPr>
          <p:cNvCxnSpPr>
            <a:cxnSpLocks/>
            <a:stCxn id="16" idx="1"/>
            <a:endCxn id="31" idx="3"/>
          </p:cNvCxnSpPr>
          <p:nvPr/>
        </p:nvCxnSpPr>
        <p:spPr>
          <a:xfrm flipH="1" flipV="1">
            <a:off x="7793139" y="1420851"/>
            <a:ext cx="1298212" cy="15853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9048ECD-96E8-5606-8336-67BAC510BF8C}"/>
              </a:ext>
            </a:extLst>
          </p:cNvPr>
          <p:cNvCxnSpPr>
            <a:cxnSpLocks/>
          </p:cNvCxnSpPr>
          <p:nvPr/>
        </p:nvCxnSpPr>
        <p:spPr>
          <a:xfrm>
            <a:off x="7272054" y="1494918"/>
            <a:ext cx="172507" cy="124382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B34D1B6-F883-387D-C17E-12FBB52F19AF}"/>
              </a:ext>
            </a:extLst>
          </p:cNvPr>
          <p:cNvCxnSpPr>
            <a:cxnSpLocks/>
          </p:cNvCxnSpPr>
          <p:nvPr/>
        </p:nvCxnSpPr>
        <p:spPr>
          <a:xfrm>
            <a:off x="8639259" y="3845755"/>
            <a:ext cx="1739702" cy="1028258"/>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9859B5F-D9BF-6494-2B54-5DB3F84548AD}"/>
              </a:ext>
            </a:extLst>
          </p:cNvPr>
          <p:cNvCxnSpPr>
            <a:cxnSpLocks/>
          </p:cNvCxnSpPr>
          <p:nvPr/>
        </p:nvCxnSpPr>
        <p:spPr>
          <a:xfrm flipH="1">
            <a:off x="8338601" y="1939181"/>
            <a:ext cx="752750" cy="819884"/>
          </a:xfrm>
          <a:prstGeom prst="straightConnector1">
            <a:avLst/>
          </a:prstGeom>
          <a:ln w="12700">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26" name="Picture 2" descr="TUT Seminar on Apache Spark">
            <a:extLst>
              <a:ext uri="{FF2B5EF4-FFF2-40B4-BE49-F238E27FC236}">
                <a16:creationId xmlns:a16="http://schemas.microsoft.com/office/drawing/2014/main" id="{FB7B4893-1FC3-F293-F772-0BBF3BF2813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13328" y="2611061"/>
            <a:ext cx="1449903" cy="771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fka - a high throughput message broker | Globant Blog">
            <a:extLst>
              <a:ext uri="{FF2B5EF4-FFF2-40B4-BE49-F238E27FC236}">
                <a16:creationId xmlns:a16="http://schemas.microsoft.com/office/drawing/2014/main" id="{B1A05A0F-7F86-F9DD-AD5A-876E217331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13328" y="3810000"/>
            <a:ext cx="1387787" cy="7712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0D876186-7908-C5D8-7BA8-B03AD9C90CE1}"/>
              </a:ext>
            </a:extLst>
          </p:cNvPr>
          <p:cNvCxnSpPr>
            <a:cxnSpLocks/>
            <a:stCxn id="1026" idx="3"/>
          </p:cNvCxnSpPr>
          <p:nvPr/>
        </p:nvCxnSpPr>
        <p:spPr>
          <a:xfrm>
            <a:off x="2663231" y="2996674"/>
            <a:ext cx="3977675" cy="28680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0FB43FA-9554-7B69-41DF-C62AD2E82EB3}"/>
              </a:ext>
            </a:extLst>
          </p:cNvPr>
          <p:cNvCxnSpPr>
            <a:cxnSpLocks/>
            <a:stCxn id="1028" idx="3"/>
          </p:cNvCxnSpPr>
          <p:nvPr/>
        </p:nvCxnSpPr>
        <p:spPr>
          <a:xfrm flipV="1">
            <a:off x="2601115" y="3513982"/>
            <a:ext cx="3953244" cy="68163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10A8EC9-AEB8-3B0F-001C-78543A9160C7}"/>
              </a:ext>
            </a:extLst>
          </p:cNvPr>
          <p:cNvGrpSpPr/>
          <p:nvPr/>
        </p:nvGrpSpPr>
        <p:grpSpPr>
          <a:xfrm>
            <a:off x="6546760" y="5644972"/>
            <a:ext cx="1947512" cy="1012427"/>
            <a:chOff x="6526505" y="5577709"/>
            <a:chExt cx="1947512" cy="1012427"/>
          </a:xfrm>
        </p:grpSpPr>
        <p:pic>
          <p:nvPicPr>
            <p:cNvPr id="13" name="Graphic 12">
              <a:extLst>
                <a:ext uri="{FF2B5EF4-FFF2-40B4-BE49-F238E27FC236}">
                  <a16:creationId xmlns:a16="http://schemas.microsoft.com/office/drawing/2014/main" id="{FB500398-17E4-9989-1018-8A40E15EE5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146133" y="5577709"/>
              <a:ext cx="684113" cy="684113"/>
            </a:xfrm>
            <a:prstGeom prst="rect">
              <a:avLst/>
            </a:prstGeom>
          </p:spPr>
        </p:pic>
        <p:sp>
          <p:nvSpPr>
            <p:cNvPr id="15" name="TextBox 14">
              <a:extLst>
                <a:ext uri="{FF2B5EF4-FFF2-40B4-BE49-F238E27FC236}">
                  <a16:creationId xmlns:a16="http://schemas.microsoft.com/office/drawing/2014/main" id="{FFEDB8D9-D590-91A8-9050-CB6BCA632AF3}"/>
                </a:ext>
              </a:extLst>
            </p:cNvPr>
            <p:cNvSpPr txBox="1"/>
            <p:nvPr/>
          </p:nvSpPr>
          <p:spPr>
            <a:xfrm>
              <a:off x="6526505" y="6220804"/>
              <a:ext cx="1947512" cy="369332"/>
            </a:xfrm>
            <a:prstGeom prst="rect">
              <a:avLst/>
            </a:prstGeom>
            <a:noFill/>
          </p:spPr>
          <p:txBody>
            <a:bodyPr wrap="square" rtlCol="0">
              <a:spAutoFit/>
            </a:bodyPr>
            <a:lstStyle/>
            <a:p>
              <a:r>
                <a:rPr lang="en-CA" dirty="0"/>
                <a:t>Azure Data Factory</a:t>
              </a:r>
            </a:p>
          </p:txBody>
        </p:sp>
      </p:grpSp>
      <p:cxnSp>
        <p:nvCxnSpPr>
          <p:cNvPr id="26" name="Straight Arrow Connector 25">
            <a:extLst>
              <a:ext uri="{FF2B5EF4-FFF2-40B4-BE49-F238E27FC236}">
                <a16:creationId xmlns:a16="http://schemas.microsoft.com/office/drawing/2014/main" id="{67DB54B6-AFCA-1926-BCFF-A7DCAF8DFADF}"/>
              </a:ext>
            </a:extLst>
          </p:cNvPr>
          <p:cNvCxnSpPr>
            <a:cxnSpLocks/>
            <a:stCxn id="13" idx="0"/>
          </p:cNvCxnSpPr>
          <p:nvPr/>
        </p:nvCxnSpPr>
        <p:spPr>
          <a:xfrm flipV="1">
            <a:off x="7508445" y="4547612"/>
            <a:ext cx="12071" cy="109736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3B4E67C7-D5A1-A0F0-575B-9D3EA6F9D25B}"/>
              </a:ext>
            </a:extLst>
          </p:cNvPr>
          <p:cNvGrpSpPr/>
          <p:nvPr/>
        </p:nvGrpSpPr>
        <p:grpSpPr>
          <a:xfrm>
            <a:off x="4161157" y="5444619"/>
            <a:ext cx="1947512" cy="991183"/>
            <a:chOff x="9870895" y="2171261"/>
            <a:chExt cx="1947512" cy="991183"/>
          </a:xfrm>
        </p:grpSpPr>
        <p:pic>
          <p:nvPicPr>
            <p:cNvPr id="48" name="Graphic 47">
              <a:extLst>
                <a:ext uri="{FF2B5EF4-FFF2-40B4-BE49-F238E27FC236}">
                  <a16:creationId xmlns:a16="http://schemas.microsoft.com/office/drawing/2014/main" id="{F144BA7C-CE36-1A13-E0EB-D4B8C42D439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16145" y="2171261"/>
              <a:ext cx="720000" cy="720000"/>
            </a:xfrm>
            <a:prstGeom prst="rect">
              <a:avLst/>
            </a:prstGeom>
          </p:spPr>
        </p:pic>
        <p:sp>
          <p:nvSpPr>
            <p:cNvPr id="49" name="TextBox 48">
              <a:extLst>
                <a:ext uri="{FF2B5EF4-FFF2-40B4-BE49-F238E27FC236}">
                  <a16:creationId xmlns:a16="http://schemas.microsoft.com/office/drawing/2014/main" id="{D6C0C41B-8E65-AD8E-B6BF-598CA71035B0}"/>
                </a:ext>
              </a:extLst>
            </p:cNvPr>
            <p:cNvSpPr txBox="1"/>
            <p:nvPr/>
          </p:nvSpPr>
          <p:spPr>
            <a:xfrm>
              <a:off x="9870895" y="2793112"/>
              <a:ext cx="1947512" cy="369332"/>
            </a:xfrm>
            <a:prstGeom prst="rect">
              <a:avLst/>
            </a:prstGeom>
            <a:noFill/>
          </p:spPr>
          <p:txBody>
            <a:bodyPr wrap="square" rtlCol="0">
              <a:spAutoFit/>
            </a:bodyPr>
            <a:lstStyle/>
            <a:p>
              <a:r>
                <a:rPr lang="en-CA" dirty="0"/>
                <a:t>Power Automate</a:t>
              </a:r>
            </a:p>
          </p:txBody>
        </p:sp>
      </p:grpSp>
      <p:cxnSp>
        <p:nvCxnSpPr>
          <p:cNvPr id="52" name="Straight Arrow Connector 51">
            <a:extLst>
              <a:ext uri="{FF2B5EF4-FFF2-40B4-BE49-F238E27FC236}">
                <a16:creationId xmlns:a16="http://schemas.microsoft.com/office/drawing/2014/main" id="{D4D18268-F122-EBBC-D9F9-46DD2A4388C4}"/>
              </a:ext>
            </a:extLst>
          </p:cNvPr>
          <p:cNvCxnSpPr>
            <a:cxnSpLocks/>
          </p:cNvCxnSpPr>
          <p:nvPr/>
        </p:nvCxnSpPr>
        <p:spPr>
          <a:xfrm flipV="1">
            <a:off x="5392418" y="4291272"/>
            <a:ext cx="1416233" cy="1198958"/>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7331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10D-5816-E0A5-AF63-8B401F5D966B}"/>
              </a:ext>
            </a:extLst>
          </p:cNvPr>
          <p:cNvSpPr>
            <a:spLocks noGrp="1"/>
          </p:cNvSpPr>
          <p:nvPr>
            <p:ph type="title"/>
          </p:nvPr>
        </p:nvSpPr>
        <p:spPr/>
        <p:txBody>
          <a:bodyPr/>
          <a:lstStyle/>
          <a:p>
            <a:r>
              <a:rPr lang="en-CA" sz="4400" b="1" dirty="0">
                <a:latin typeface="Segoe Semibold" charset="0"/>
              </a:rPr>
              <a:t>Development</a:t>
            </a:r>
          </a:p>
        </p:txBody>
      </p:sp>
      <p:sp>
        <p:nvSpPr>
          <p:cNvPr id="3" name="Text Placeholder 2">
            <a:extLst>
              <a:ext uri="{FF2B5EF4-FFF2-40B4-BE49-F238E27FC236}">
                <a16:creationId xmlns:a16="http://schemas.microsoft.com/office/drawing/2014/main" id="{2C5FE7CA-3CDB-7714-2B4E-A15A67A495EC}"/>
              </a:ext>
            </a:extLst>
          </p:cNvPr>
          <p:cNvSpPr>
            <a:spLocks noGrp="1"/>
          </p:cNvSpPr>
          <p:nvPr>
            <p:ph type="body" idx="1"/>
          </p:nvPr>
        </p:nvSpPr>
        <p:spPr/>
        <p:txBody>
          <a:bodyPr/>
          <a:lstStyle/>
          <a:p>
            <a:r>
              <a:rPr lang="en-CA" dirty="0"/>
              <a:t>SDK, Emulator, REST API</a:t>
            </a:r>
          </a:p>
        </p:txBody>
      </p:sp>
    </p:spTree>
    <p:extLst>
      <p:ext uri="{BB962C8B-B14F-4D97-AF65-F5344CB8AC3E}">
        <p14:creationId xmlns:p14="http://schemas.microsoft.com/office/powerpoint/2010/main" val="374066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C6BE2B3-3E23-7F65-FA64-131E4C13315E}"/>
              </a:ext>
            </a:extLst>
          </p:cNvPr>
          <p:cNvCxnSpPr>
            <a:cxnSpLocks/>
          </p:cNvCxnSpPr>
          <p:nvPr/>
        </p:nvCxnSpPr>
        <p:spPr>
          <a:xfrm>
            <a:off x="184029" y="4072110"/>
            <a:ext cx="6746479"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grpSp>
        <p:nvGrpSpPr>
          <p:cNvPr id="6" name="Group 5">
            <a:extLst>
              <a:ext uri="{FF2B5EF4-FFF2-40B4-BE49-F238E27FC236}">
                <a16:creationId xmlns:a16="http://schemas.microsoft.com/office/drawing/2014/main" id="{695BC369-7353-DC2F-AB2C-1D9803E54BD7}"/>
              </a:ext>
            </a:extLst>
          </p:cNvPr>
          <p:cNvGrpSpPr/>
          <p:nvPr/>
        </p:nvGrpSpPr>
        <p:grpSpPr>
          <a:xfrm>
            <a:off x="6874178" y="2983766"/>
            <a:ext cx="1981889" cy="1901378"/>
            <a:chOff x="5082539" y="2914363"/>
            <a:chExt cx="1981889" cy="1901378"/>
          </a:xfrm>
        </p:grpSpPr>
        <p:pic>
          <p:nvPicPr>
            <p:cNvPr id="7" name="Graphic 6">
              <a:extLst>
                <a:ext uri="{FF2B5EF4-FFF2-40B4-BE49-F238E27FC236}">
                  <a16:creationId xmlns:a16="http://schemas.microsoft.com/office/drawing/2014/main" id="{746A1EB0-E7FF-98E3-C4D4-D3A4071151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2539" y="2914363"/>
              <a:ext cx="1800000" cy="1800000"/>
            </a:xfrm>
            <a:prstGeom prst="rect">
              <a:avLst/>
            </a:prstGeom>
          </p:spPr>
        </p:pic>
        <p:sp>
          <p:nvSpPr>
            <p:cNvPr id="8" name="TextBox 7">
              <a:extLst>
                <a:ext uri="{FF2B5EF4-FFF2-40B4-BE49-F238E27FC236}">
                  <a16:creationId xmlns:a16="http://schemas.microsoft.com/office/drawing/2014/main" id="{884115BC-1A02-D10C-5E36-5BEC8CADB48F}"/>
                </a:ext>
              </a:extLst>
            </p:cNvPr>
            <p:cNvSpPr txBox="1"/>
            <p:nvPr/>
          </p:nvSpPr>
          <p:spPr>
            <a:xfrm>
              <a:off x="5350398" y="4446409"/>
              <a:ext cx="1714030" cy="369332"/>
            </a:xfrm>
            <a:prstGeom prst="rect">
              <a:avLst/>
            </a:prstGeom>
            <a:noFill/>
          </p:spPr>
          <p:txBody>
            <a:bodyPr wrap="square" rtlCol="0">
              <a:spAutoFit/>
            </a:bodyPr>
            <a:lstStyle/>
            <a:p>
              <a:r>
                <a:rPr lang="en-CA" b="1" dirty="0"/>
                <a:t>Cosmos DB</a:t>
              </a:r>
            </a:p>
          </p:txBody>
        </p:sp>
      </p:grpSp>
      <p:pic>
        <p:nvPicPr>
          <p:cNvPr id="3074" name="Picture 2" descr="See the source image">
            <a:extLst>
              <a:ext uri="{FF2B5EF4-FFF2-40B4-BE49-F238E27FC236}">
                <a16:creationId xmlns:a16="http://schemas.microsoft.com/office/drawing/2014/main" id="{EFC151C6-9F6C-B530-AC95-3FAB1F60C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4178" y="412125"/>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B37D850D-4878-4631-0526-9E5D318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267" t="13796" r="28891" b="19547"/>
          <a:stretch/>
        </p:blipFill>
        <p:spPr bwMode="auto">
          <a:xfrm>
            <a:off x="4393026" y="2245728"/>
            <a:ext cx="8606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573D3AC6-968E-A536-8EAC-84887EE22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2877" y="1336572"/>
            <a:ext cx="1260000" cy="77131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26034410-D3FF-D805-400B-7E96BF4A43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1039" y="1240609"/>
            <a:ext cx="1260000" cy="61113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e the source image">
            <a:extLst>
              <a:ext uri="{FF2B5EF4-FFF2-40B4-BE49-F238E27FC236}">
                <a16:creationId xmlns:a16="http://schemas.microsoft.com/office/drawing/2014/main" id="{41409589-3A8C-92FC-0650-6A8F53458EF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50034" y1="44800" x2="50034" y2="44800"/>
                        <a14:foregroundMark x1="20882" y1="75733" x2="75879" y2="73733"/>
                        <a14:foregroundMark x1="75879" y1="73733" x2="82012" y2="73733"/>
                        <a14:foregroundMark x1="17367" y1="81133" x2="74018" y2="77733"/>
                        <a14:foregroundMark x1="74018" y1="77733" x2="74363" y2="77733"/>
                        <a14:foregroundMark x1="17367" y1="71667" x2="67953" y2="70467"/>
                        <a14:foregroundMark x1="67953" y1="70467" x2="71537" y2="71667"/>
                        <a14:foregroundMark x1="19435" y1="77067" x2="65472" y2="74400"/>
                        <a14:foregroundMark x1="65472" y1="74400" x2="72226" y2="74400"/>
                        <a14:foregroundMark x1="20882" y1="73733" x2="71537" y2="71800"/>
                        <a14:foregroundMark x1="71537" y1="71800" x2="75741" y2="79733"/>
                        <a14:foregroundMark x1="77808" y1="73733" x2="72226" y2="73733"/>
                      </a14:backgroundRemoval>
                    </a14:imgEffect>
                  </a14:imgLayer>
                </a14:imgProps>
              </a:ext>
              <a:ext uri="{28A0092B-C50C-407E-A947-70E740481C1C}">
                <a14:useLocalDpi xmlns:a14="http://schemas.microsoft.com/office/drawing/2010/main" val="0"/>
              </a:ext>
            </a:extLst>
          </a:blip>
          <a:srcRect/>
          <a:stretch>
            <a:fillRect/>
          </a:stretch>
        </p:blipFill>
        <p:spPr bwMode="auto">
          <a:xfrm>
            <a:off x="11037987" y="3623519"/>
            <a:ext cx="104475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a:extLst>
              <a:ext uri="{FF2B5EF4-FFF2-40B4-BE49-F238E27FC236}">
                <a16:creationId xmlns:a16="http://schemas.microsoft.com/office/drawing/2014/main" id="{C3994EEE-DFF1-2793-6517-A62BD542D5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22006" y="2276748"/>
            <a:ext cx="903333" cy="90000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2496A8D-E3A3-C579-7915-DB6CB8B6E5C9}"/>
              </a:ext>
            </a:extLst>
          </p:cNvPr>
          <p:cNvGrpSpPr/>
          <p:nvPr/>
        </p:nvGrpSpPr>
        <p:grpSpPr>
          <a:xfrm>
            <a:off x="5971826" y="3725896"/>
            <a:ext cx="872227" cy="752713"/>
            <a:chOff x="3232632" y="3727238"/>
            <a:chExt cx="872227" cy="752713"/>
          </a:xfrm>
        </p:grpSpPr>
        <p:pic>
          <p:nvPicPr>
            <p:cNvPr id="3098" name="Picture 26" descr="See the source image">
              <a:extLst>
                <a:ext uri="{FF2B5EF4-FFF2-40B4-BE49-F238E27FC236}">
                  <a16:creationId xmlns:a16="http://schemas.microsoft.com/office/drawing/2014/main" id="{6EE20924-13EF-D167-49C8-90B89A2020CF}"/>
                </a:ext>
              </a:extLst>
            </p:cNvPr>
            <p:cNvPicPr>
              <a:picLocks noChangeAspect="1" noChangeArrowheads="1"/>
            </p:cNvPicPr>
            <p:nvPr/>
          </p:nvPicPr>
          <p:blipFill rotWithShape="1">
            <a:blip r:embed="rId12">
              <a:duotone>
                <a:prstClr val="black"/>
                <a:schemeClr val="accent6">
                  <a:tint val="45000"/>
                  <a:satMod val="400000"/>
                </a:schemeClr>
              </a:duotone>
              <a:extLst>
                <a:ext uri="{28A0092B-C50C-407E-A947-70E740481C1C}">
                  <a14:useLocalDpi xmlns:a14="http://schemas.microsoft.com/office/drawing/2010/main" val="0"/>
                </a:ext>
              </a:extLst>
            </a:blip>
            <a:srcRect l="33426" t="21859" r="33565" b="21917"/>
            <a:stretch/>
          </p:blipFill>
          <p:spPr bwMode="auto">
            <a:xfrm>
              <a:off x="3232632" y="3727238"/>
              <a:ext cx="872227" cy="74284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2E884665-4820-93E8-980F-6AF76FD1B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2388" y="4267238"/>
              <a:ext cx="212713" cy="212713"/>
            </a:xfrm>
            <a:prstGeom prst="rect">
              <a:avLst/>
            </a:prstGeom>
          </p:spPr>
        </p:pic>
      </p:grpSp>
      <p:sp>
        <p:nvSpPr>
          <p:cNvPr id="11" name="Title 1">
            <a:extLst>
              <a:ext uri="{FF2B5EF4-FFF2-40B4-BE49-F238E27FC236}">
                <a16:creationId xmlns:a16="http://schemas.microsoft.com/office/drawing/2014/main" id="{A801637B-762B-993F-6944-CCE08853CCB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4000" kern="0" dirty="0">
              <a:solidFill>
                <a:srgbClr val="0078D7"/>
              </a:solidFill>
              <a:latin typeface="Segoe UI Semilight" panose="020B0402040204020203" pitchFamily="34" charset="0"/>
              <a:ea typeface="+mn-ea"/>
              <a:cs typeface="Segoe UI Semilight" panose="020B0402040204020203" pitchFamily="34" charset="0"/>
            </a:endParaRPr>
          </a:p>
        </p:txBody>
      </p:sp>
      <p:cxnSp>
        <p:nvCxnSpPr>
          <p:cNvPr id="15" name="Straight Arrow Connector 14">
            <a:extLst>
              <a:ext uri="{FF2B5EF4-FFF2-40B4-BE49-F238E27FC236}">
                <a16:creationId xmlns:a16="http://schemas.microsoft.com/office/drawing/2014/main" id="{62248FC9-2812-590D-0891-5D089A2A7825}"/>
              </a:ext>
            </a:extLst>
          </p:cNvPr>
          <p:cNvCxnSpPr>
            <a:cxnSpLocks/>
            <a:stCxn id="7" idx="0"/>
            <a:endCxn id="3074" idx="2"/>
          </p:cNvCxnSpPr>
          <p:nvPr/>
        </p:nvCxnSpPr>
        <p:spPr>
          <a:xfrm flipV="1">
            <a:off x="7774178" y="1672125"/>
            <a:ext cx="0" cy="131164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98BF4B-8D8D-06BF-FCE9-D8C76D90F2C1}"/>
              </a:ext>
            </a:extLst>
          </p:cNvPr>
          <p:cNvCxnSpPr>
            <a:cxnSpLocks/>
          </p:cNvCxnSpPr>
          <p:nvPr/>
        </p:nvCxnSpPr>
        <p:spPr>
          <a:xfrm flipV="1">
            <a:off x="8674178" y="1909226"/>
            <a:ext cx="709857" cy="1084732"/>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43E26F-DCB2-9FB9-3988-F24A1AB05DA3}"/>
              </a:ext>
            </a:extLst>
          </p:cNvPr>
          <p:cNvCxnSpPr>
            <a:cxnSpLocks/>
          </p:cNvCxnSpPr>
          <p:nvPr/>
        </p:nvCxnSpPr>
        <p:spPr>
          <a:xfrm flipV="1">
            <a:off x="8901118" y="2981164"/>
            <a:ext cx="1550786" cy="50308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7D712E-0849-5858-B9B1-54DD9D5166AD}"/>
              </a:ext>
            </a:extLst>
          </p:cNvPr>
          <p:cNvCxnSpPr>
            <a:cxnSpLocks/>
            <a:endCxn id="3086" idx="1"/>
          </p:cNvCxnSpPr>
          <p:nvPr/>
        </p:nvCxnSpPr>
        <p:spPr>
          <a:xfrm>
            <a:off x="8816276" y="4135679"/>
            <a:ext cx="2221711" cy="278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048FF6-92F4-5E4D-D2D4-6C1C878A6418}"/>
              </a:ext>
            </a:extLst>
          </p:cNvPr>
          <p:cNvCxnSpPr>
            <a:cxnSpLocks/>
          </p:cNvCxnSpPr>
          <p:nvPr/>
        </p:nvCxnSpPr>
        <p:spPr>
          <a:xfrm flipH="1" flipV="1">
            <a:off x="5443407" y="2910938"/>
            <a:ext cx="1445285" cy="62301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E47360-6B29-C841-3192-A55DE78EE860}"/>
              </a:ext>
            </a:extLst>
          </p:cNvPr>
          <p:cNvCxnSpPr>
            <a:cxnSpLocks/>
          </p:cNvCxnSpPr>
          <p:nvPr/>
        </p:nvCxnSpPr>
        <p:spPr>
          <a:xfrm flipH="1" flipV="1">
            <a:off x="6452577" y="1868994"/>
            <a:ext cx="621499" cy="112496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8E8FAE-0B4E-D1F3-F269-FBC365E375C2}"/>
              </a:ext>
            </a:extLst>
          </p:cNvPr>
          <p:cNvSpPr txBox="1"/>
          <p:nvPr/>
        </p:nvSpPr>
        <p:spPr>
          <a:xfrm>
            <a:off x="5214422" y="6186034"/>
            <a:ext cx="1238155" cy="369332"/>
          </a:xfrm>
          <a:prstGeom prst="rect">
            <a:avLst/>
          </a:prstGeom>
          <a:noFill/>
        </p:spPr>
        <p:txBody>
          <a:bodyPr wrap="square" rtlCol="0">
            <a:spAutoFit/>
          </a:bodyPr>
          <a:lstStyle/>
          <a:p>
            <a:pPr algn="ctr"/>
            <a:r>
              <a:rPr lang="en-CA" dirty="0"/>
              <a:t>ARM</a:t>
            </a:r>
          </a:p>
        </p:txBody>
      </p:sp>
      <p:grpSp>
        <p:nvGrpSpPr>
          <p:cNvPr id="49" name="Group 48">
            <a:extLst>
              <a:ext uri="{FF2B5EF4-FFF2-40B4-BE49-F238E27FC236}">
                <a16:creationId xmlns:a16="http://schemas.microsoft.com/office/drawing/2014/main" id="{0B311FEE-F908-2500-75CF-326EACB4CDED}"/>
              </a:ext>
            </a:extLst>
          </p:cNvPr>
          <p:cNvGrpSpPr/>
          <p:nvPr/>
        </p:nvGrpSpPr>
        <p:grpSpPr>
          <a:xfrm>
            <a:off x="6762877" y="5355257"/>
            <a:ext cx="1238155" cy="1176999"/>
            <a:chOff x="6341413" y="5372895"/>
            <a:chExt cx="1238155" cy="1176999"/>
          </a:xfrm>
        </p:grpSpPr>
        <p:pic>
          <p:nvPicPr>
            <p:cNvPr id="3092" name="Picture 20" descr="See the source image">
              <a:extLst>
                <a:ext uri="{FF2B5EF4-FFF2-40B4-BE49-F238E27FC236}">
                  <a16:creationId xmlns:a16="http://schemas.microsoft.com/office/drawing/2014/main" id="{FE784BAC-FF04-5540-782C-251D730900D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3817" b="98473" l="38186" r="61603">
                          <a14:foregroundMark x1="47046" y1="9160" x2="52110" y2="9924"/>
                          <a14:foregroundMark x1="50633" y1="3817" x2="48734" y2="3817"/>
                          <a14:foregroundMark x1="45359" y1="86260" x2="48312" y2="87786"/>
                          <a14:foregroundMark x1="47046" y1="93893" x2="49578" y2="98473"/>
                        </a14:backgroundRemoval>
                      </a14:imgEffect>
                    </a14:imgLayer>
                  </a14:imgProps>
                </a:ext>
                <a:ext uri="{28A0092B-C50C-407E-A947-70E740481C1C}">
                  <a14:useLocalDpi xmlns:a14="http://schemas.microsoft.com/office/drawing/2010/main" val="0"/>
                </a:ext>
              </a:extLst>
            </a:blip>
            <a:srcRect l="35338" r="34826"/>
            <a:stretch/>
          </p:blipFill>
          <p:spPr bwMode="auto">
            <a:xfrm>
              <a:off x="6509044" y="5372895"/>
              <a:ext cx="967710" cy="900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F8D94E5-DECA-B1DF-DC73-758060AEBFB6}"/>
                </a:ext>
              </a:extLst>
            </p:cNvPr>
            <p:cNvSpPr txBox="1"/>
            <p:nvPr/>
          </p:nvSpPr>
          <p:spPr>
            <a:xfrm>
              <a:off x="6341413" y="6180562"/>
              <a:ext cx="1238155" cy="369332"/>
            </a:xfrm>
            <a:prstGeom prst="rect">
              <a:avLst/>
            </a:prstGeom>
            <a:noFill/>
          </p:spPr>
          <p:txBody>
            <a:bodyPr wrap="square" rtlCol="0">
              <a:spAutoFit/>
            </a:bodyPr>
            <a:lstStyle/>
            <a:p>
              <a:pPr algn="ctr"/>
              <a:r>
                <a:rPr lang="en-CA" dirty="0"/>
                <a:t>Bicep</a:t>
              </a:r>
            </a:p>
          </p:txBody>
        </p:sp>
      </p:grpSp>
      <p:grpSp>
        <p:nvGrpSpPr>
          <p:cNvPr id="50" name="Group 49">
            <a:extLst>
              <a:ext uri="{FF2B5EF4-FFF2-40B4-BE49-F238E27FC236}">
                <a16:creationId xmlns:a16="http://schemas.microsoft.com/office/drawing/2014/main" id="{396A926F-27B5-2B2E-91DC-A020A41AB6DF}"/>
              </a:ext>
            </a:extLst>
          </p:cNvPr>
          <p:cNvGrpSpPr/>
          <p:nvPr/>
        </p:nvGrpSpPr>
        <p:grpSpPr>
          <a:xfrm>
            <a:off x="8197198" y="5355257"/>
            <a:ext cx="1238155" cy="1094804"/>
            <a:chOff x="7775734" y="5372895"/>
            <a:chExt cx="1238155" cy="1094804"/>
          </a:xfrm>
        </p:grpSpPr>
        <p:pic>
          <p:nvPicPr>
            <p:cNvPr id="3094" name="Picture 22" descr="See the source image">
              <a:extLst>
                <a:ext uri="{FF2B5EF4-FFF2-40B4-BE49-F238E27FC236}">
                  <a16:creationId xmlns:a16="http://schemas.microsoft.com/office/drawing/2014/main" id="{7A9580A2-2F73-0A74-133A-A8E102E8F9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1953" y="537289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8B3D827C-39E0-BB63-4F4B-14A977738872}"/>
                </a:ext>
              </a:extLst>
            </p:cNvPr>
            <p:cNvSpPr txBox="1"/>
            <p:nvPr/>
          </p:nvSpPr>
          <p:spPr>
            <a:xfrm>
              <a:off x="7775734" y="6098367"/>
              <a:ext cx="1238155" cy="369332"/>
            </a:xfrm>
            <a:prstGeom prst="rect">
              <a:avLst/>
            </a:prstGeom>
            <a:noFill/>
          </p:spPr>
          <p:txBody>
            <a:bodyPr wrap="square" rtlCol="0">
              <a:spAutoFit/>
            </a:bodyPr>
            <a:lstStyle/>
            <a:p>
              <a:pPr algn="ctr"/>
              <a:r>
                <a:rPr lang="en-CA" dirty="0"/>
                <a:t>Az CLI</a:t>
              </a:r>
            </a:p>
          </p:txBody>
        </p:sp>
      </p:grpSp>
      <p:grpSp>
        <p:nvGrpSpPr>
          <p:cNvPr id="51" name="Group 50">
            <a:extLst>
              <a:ext uri="{FF2B5EF4-FFF2-40B4-BE49-F238E27FC236}">
                <a16:creationId xmlns:a16="http://schemas.microsoft.com/office/drawing/2014/main" id="{EEACED57-5923-074C-EBE7-8425CFEAF516}"/>
              </a:ext>
            </a:extLst>
          </p:cNvPr>
          <p:cNvGrpSpPr/>
          <p:nvPr/>
        </p:nvGrpSpPr>
        <p:grpSpPr>
          <a:xfrm>
            <a:off x="9384035" y="5355257"/>
            <a:ext cx="1238155" cy="1117979"/>
            <a:chOff x="8962571" y="5372895"/>
            <a:chExt cx="1238155" cy="1117979"/>
          </a:xfrm>
        </p:grpSpPr>
        <p:pic>
          <p:nvPicPr>
            <p:cNvPr id="3096" name="Picture 24" descr="See the source image">
              <a:extLst>
                <a:ext uri="{FF2B5EF4-FFF2-40B4-BE49-F238E27FC236}">
                  <a16:creationId xmlns:a16="http://schemas.microsoft.com/office/drawing/2014/main" id="{F5C0B514-8ECF-EE23-80FC-368FE9BB9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30440" y="5372895"/>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D1A2C68-E3D5-219E-7ED0-B1D10C35B7F5}"/>
                </a:ext>
              </a:extLst>
            </p:cNvPr>
            <p:cNvSpPr txBox="1"/>
            <p:nvPr/>
          </p:nvSpPr>
          <p:spPr>
            <a:xfrm>
              <a:off x="8962571" y="6121542"/>
              <a:ext cx="1238155" cy="369332"/>
            </a:xfrm>
            <a:prstGeom prst="rect">
              <a:avLst/>
            </a:prstGeom>
            <a:noFill/>
          </p:spPr>
          <p:txBody>
            <a:bodyPr wrap="square" rtlCol="0">
              <a:spAutoFit/>
            </a:bodyPr>
            <a:lstStyle/>
            <a:p>
              <a:pPr algn="ctr"/>
              <a:r>
                <a:rPr lang="en-CA" dirty="0"/>
                <a:t>PowerShell</a:t>
              </a:r>
            </a:p>
          </p:txBody>
        </p:sp>
      </p:grpSp>
      <p:cxnSp>
        <p:nvCxnSpPr>
          <p:cNvPr id="53" name="Straight Arrow Connector 52">
            <a:extLst>
              <a:ext uri="{FF2B5EF4-FFF2-40B4-BE49-F238E27FC236}">
                <a16:creationId xmlns:a16="http://schemas.microsoft.com/office/drawing/2014/main" id="{CA25B541-98F4-CD16-048E-3FA12109811F}"/>
              </a:ext>
            </a:extLst>
          </p:cNvPr>
          <p:cNvCxnSpPr>
            <a:cxnSpLocks/>
          </p:cNvCxnSpPr>
          <p:nvPr/>
        </p:nvCxnSpPr>
        <p:spPr>
          <a:xfrm flipH="1">
            <a:off x="5838485" y="4824589"/>
            <a:ext cx="1740072" cy="5306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122BC2-FB9F-B5C7-EC38-AC2AB44E5E30}"/>
              </a:ext>
            </a:extLst>
          </p:cNvPr>
          <p:cNvCxnSpPr>
            <a:cxnSpLocks/>
            <a:endCxn id="3092" idx="0"/>
          </p:cNvCxnSpPr>
          <p:nvPr/>
        </p:nvCxnSpPr>
        <p:spPr>
          <a:xfrm flipH="1">
            <a:off x="7414363" y="4852686"/>
            <a:ext cx="280745" cy="50257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4E56A3-7C02-41EA-6010-3F47D2FD6856}"/>
              </a:ext>
            </a:extLst>
          </p:cNvPr>
          <p:cNvCxnSpPr>
            <a:cxnSpLocks/>
          </p:cNvCxnSpPr>
          <p:nvPr/>
        </p:nvCxnSpPr>
        <p:spPr>
          <a:xfrm>
            <a:off x="7861409" y="4852686"/>
            <a:ext cx="904016" cy="50257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F972AE3D-8A21-54E3-F0D4-37BBC353EC6A}"/>
              </a:ext>
            </a:extLst>
          </p:cNvPr>
          <p:cNvCxnSpPr>
            <a:cxnSpLocks/>
            <a:endCxn id="3096" idx="0"/>
          </p:cNvCxnSpPr>
          <p:nvPr/>
        </p:nvCxnSpPr>
        <p:spPr>
          <a:xfrm>
            <a:off x="8029330" y="4824589"/>
            <a:ext cx="1972574" cy="530668"/>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5FEEE5-EB42-74A5-D140-6DEE42C866B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Developer friendly</a:t>
            </a:r>
          </a:p>
        </p:txBody>
      </p:sp>
      <p:pic>
        <p:nvPicPr>
          <p:cNvPr id="16" name="Picture 2" descr="See the source image">
            <a:extLst>
              <a:ext uri="{FF2B5EF4-FFF2-40B4-BE49-F238E27FC236}">
                <a16:creationId xmlns:a16="http://schemas.microsoft.com/office/drawing/2014/main" id="{9518A150-86B4-524C-ED29-F300BE2A63A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53714" y="5365395"/>
            <a:ext cx="1110572" cy="90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D90C482-E483-B1FC-1243-8F53E3067624}"/>
              </a:ext>
            </a:extLst>
          </p:cNvPr>
          <p:cNvSpPr txBox="1"/>
          <p:nvPr/>
        </p:nvSpPr>
        <p:spPr>
          <a:xfrm>
            <a:off x="304800" y="3360546"/>
            <a:ext cx="1752724" cy="523220"/>
          </a:xfrm>
          <a:prstGeom prst="rect">
            <a:avLst/>
          </a:prstGeom>
          <a:noFill/>
        </p:spPr>
        <p:txBody>
          <a:bodyPr wrap="none" rtlCol="0">
            <a:spAutoFit/>
          </a:bodyPr>
          <a:lstStyle/>
          <a:p>
            <a:r>
              <a:rPr lang="en-CA" sz="2800" dirty="0">
                <a:solidFill>
                  <a:srgbClr val="0070C0"/>
                </a:solidFill>
              </a:rPr>
              <a:t>Data plane</a:t>
            </a:r>
          </a:p>
        </p:txBody>
      </p:sp>
      <p:sp>
        <p:nvSpPr>
          <p:cNvPr id="18" name="TextBox 17">
            <a:extLst>
              <a:ext uri="{FF2B5EF4-FFF2-40B4-BE49-F238E27FC236}">
                <a16:creationId xmlns:a16="http://schemas.microsoft.com/office/drawing/2014/main" id="{8372517A-6B7A-BCD8-E556-C24B4A123F5A}"/>
              </a:ext>
            </a:extLst>
          </p:cNvPr>
          <p:cNvSpPr txBox="1"/>
          <p:nvPr/>
        </p:nvSpPr>
        <p:spPr>
          <a:xfrm>
            <a:off x="304800" y="4313621"/>
            <a:ext cx="2152064" cy="523220"/>
          </a:xfrm>
          <a:prstGeom prst="rect">
            <a:avLst/>
          </a:prstGeom>
          <a:noFill/>
        </p:spPr>
        <p:txBody>
          <a:bodyPr wrap="none" rtlCol="0">
            <a:spAutoFit/>
          </a:bodyPr>
          <a:lstStyle/>
          <a:p>
            <a:r>
              <a:rPr lang="en-CA" sz="2800" dirty="0">
                <a:solidFill>
                  <a:srgbClr val="0070C0"/>
                </a:solidFill>
              </a:rPr>
              <a:t>Control plane</a:t>
            </a:r>
          </a:p>
        </p:txBody>
      </p:sp>
    </p:spTree>
    <p:extLst>
      <p:ext uri="{BB962C8B-B14F-4D97-AF65-F5344CB8AC3E}">
        <p14:creationId xmlns:p14="http://schemas.microsoft.com/office/powerpoint/2010/main" val="309454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82"/>
                                        </p:tgtEl>
                                        <p:attrNameLst>
                                          <p:attrName>style.visibility</p:attrName>
                                        </p:attrNameLst>
                                      </p:cBhvr>
                                      <p:to>
                                        <p:strVal val="visible"/>
                                      </p:to>
                                    </p:set>
                                    <p:animEffect transition="in" filter="fade">
                                      <p:cBhvr>
                                        <p:cTn id="14" dur="500"/>
                                        <p:tgtEl>
                                          <p:spTgt spid="3082"/>
                                        </p:tgtEl>
                                      </p:cBhvr>
                                    </p:animEffect>
                                  </p:childTnLst>
                                </p:cTn>
                              </p:par>
                              <p:par>
                                <p:cTn id="15" presetID="10"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84"/>
                                        </p:tgtEl>
                                        <p:attrNameLst>
                                          <p:attrName>style.visibility</p:attrName>
                                        </p:attrNameLst>
                                      </p:cBhvr>
                                      <p:to>
                                        <p:strVal val="visible"/>
                                      </p:to>
                                    </p:set>
                                    <p:animEffect transition="in" filter="fade">
                                      <p:cBhvr>
                                        <p:cTn id="28" dur="500"/>
                                        <p:tgtEl>
                                          <p:spTgt spid="308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088"/>
                                        </p:tgtEl>
                                        <p:attrNameLst>
                                          <p:attrName>style.visibility</p:attrName>
                                        </p:attrNameLst>
                                      </p:cBhvr>
                                      <p:to>
                                        <p:strVal val="visible"/>
                                      </p:to>
                                    </p:set>
                                    <p:animEffect transition="in" filter="fade">
                                      <p:cBhvr>
                                        <p:cTn id="35" dur="500"/>
                                        <p:tgtEl>
                                          <p:spTgt spid="3088"/>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3086"/>
                                        </p:tgtEl>
                                        <p:attrNameLst>
                                          <p:attrName>style.visibility</p:attrName>
                                        </p:attrNameLst>
                                      </p:cBhvr>
                                      <p:to>
                                        <p:strVal val="visible"/>
                                      </p:to>
                                    </p:set>
                                    <p:animEffect transition="in" filter="fade">
                                      <p:cBhvr>
                                        <p:cTn id="42" dur="500"/>
                                        <p:tgtEl>
                                          <p:spTgt spid="3086"/>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par>
                                <p:cTn id="75" presetID="10" presetClass="entr" presetSubtype="0" fill="hold" nodeType="withEffect">
                                  <p:stCondLst>
                                    <p:cond delay="0"/>
                                  </p:stCondLst>
                                  <p:childTnLst>
                                    <p:set>
                                      <p:cBhvr>
                                        <p:cTn id="76" dur="1" fill="hold">
                                          <p:stCondLst>
                                            <p:cond delay="0"/>
                                          </p:stCondLst>
                                        </p:cTn>
                                        <p:tgtEl>
                                          <p:spTgt spid="3073"/>
                                        </p:tgtEl>
                                        <p:attrNameLst>
                                          <p:attrName>style.visibility</p:attrName>
                                        </p:attrNameLst>
                                      </p:cBhvr>
                                      <p:to>
                                        <p:strVal val="visible"/>
                                      </p:to>
                                    </p:set>
                                    <p:animEffect transition="in" filter="fade">
                                      <p:cBhvr>
                                        <p:cTn id="77" dur="500"/>
                                        <p:tgtEl>
                                          <p:spTgt spid="307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EEE5-EB42-74A5-D140-6DEE42C866BE}"/>
              </a:ext>
            </a:extLst>
          </p:cNvPr>
          <p:cNvSpPr>
            <a:spLocks noGrp="1"/>
          </p:cNvSpPr>
          <p:nvPr>
            <p:ph type="title"/>
          </p:nvPr>
        </p:nvSpPr>
        <p:spPr>
          <a:xfrm>
            <a:off x="324000" y="612000"/>
            <a:ext cx="5931083" cy="582705"/>
          </a:xfrm>
        </p:spPr>
        <p:txBody>
          <a:bodyPr/>
          <a:lstStyle/>
          <a:p>
            <a:r>
              <a:rPr lang="en-CA" kern="0" dirty="0">
                <a:solidFill>
                  <a:srgbClr val="0078D7"/>
                </a:solidFill>
                <a:latin typeface="Segoe UI Semilight" panose="020B0402040204020203" pitchFamily="34" charset="0"/>
                <a:ea typeface="+mn-ea"/>
                <a:cs typeface="Segoe UI Semilight" panose="020B0402040204020203" pitchFamily="34" charset="0"/>
              </a:rPr>
              <a:t>Getting started with Cosmos DB</a:t>
            </a:r>
            <a:endParaRPr lang="en-CA" sz="3200" kern="0" dirty="0">
              <a:solidFill>
                <a:srgbClr val="0078D7"/>
              </a:solidFill>
              <a:latin typeface="Segoe UI Semilight" panose="020B0402040204020203" pitchFamily="34" charset="0"/>
              <a:ea typeface="+mn-ea"/>
              <a:cs typeface="Segoe UI Semilight" panose="020B0402040204020203" pitchFamily="34" charset="0"/>
            </a:endParaRPr>
          </a:p>
        </p:txBody>
      </p:sp>
      <p:grpSp>
        <p:nvGrpSpPr>
          <p:cNvPr id="20" name="Group 19">
            <a:extLst>
              <a:ext uri="{FF2B5EF4-FFF2-40B4-BE49-F238E27FC236}">
                <a16:creationId xmlns:a16="http://schemas.microsoft.com/office/drawing/2014/main" id="{BDFAA42E-C132-B087-556F-2E38A67CF83C}"/>
              </a:ext>
            </a:extLst>
          </p:cNvPr>
          <p:cNvGrpSpPr/>
          <p:nvPr/>
        </p:nvGrpSpPr>
        <p:grpSpPr>
          <a:xfrm>
            <a:off x="7726029" y="360000"/>
            <a:ext cx="4465971" cy="3422999"/>
            <a:chOff x="7946027" y="1918739"/>
            <a:chExt cx="3485348" cy="2671388"/>
          </a:xfrm>
        </p:grpSpPr>
        <p:pic>
          <p:nvPicPr>
            <p:cNvPr id="3092" name="Picture 20" descr="See the source image">
              <a:extLst>
                <a:ext uri="{FF2B5EF4-FFF2-40B4-BE49-F238E27FC236}">
                  <a16:creationId xmlns:a16="http://schemas.microsoft.com/office/drawing/2014/main" id="{FE784BAC-FF04-5540-782C-251D730900D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817" b="98473" l="38186" r="61603">
                          <a14:foregroundMark x1="47046" y1="9160" x2="52110" y2="9924"/>
                          <a14:foregroundMark x1="50633" y1="3817" x2="48734" y2="3817"/>
                          <a14:foregroundMark x1="45359" y1="86260" x2="48312" y2="87786"/>
                          <a14:foregroundMark x1="47046" y1="93893" x2="49578" y2="98473"/>
                        </a14:backgroundRemoval>
                      </a14:imgEffect>
                      <a14:imgEffect>
                        <a14:saturation sat="0"/>
                      </a14:imgEffect>
                    </a14:imgLayer>
                  </a14:imgProps>
                </a:ext>
                <a:ext uri="{28A0092B-C50C-407E-A947-70E740481C1C}">
                  <a14:useLocalDpi xmlns:a14="http://schemas.microsoft.com/office/drawing/2010/main" val="0"/>
                </a:ext>
              </a:extLst>
            </a:blip>
            <a:srcRect l="35338" r="34826"/>
            <a:stretch/>
          </p:blipFill>
          <p:spPr bwMode="auto">
            <a:xfrm>
              <a:off x="9086612" y="4196734"/>
              <a:ext cx="438613" cy="39339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746A1EB0-E7FF-98E3-C4D4-D3A407115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0605" y="3052484"/>
              <a:ext cx="815847" cy="786785"/>
            </a:xfrm>
            <a:prstGeom prst="rect">
              <a:avLst/>
            </a:prstGeom>
          </p:spPr>
        </p:pic>
        <p:pic>
          <p:nvPicPr>
            <p:cNvPr id="3074" name="Picture 2" descr="See the source image">
              <a:extLst>
                <a:ext uri="{FF2B5EF4-FFF2-40B4-BE49-F238E27FC236}">
                  <a16:creationId xmlns:a16="http://schemas.microsoft.com/office/drawing/2014/main" id="{EFC151C6-9F6C-B530-AC95-3FAB1F60C29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92982" y="1918739"/>
              <a:ext cx="571093" cy="550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B37D850D-4878-4631-0526-9E5D31834AB9}"/>
                </a:ext>
              </a:extLst>
            </p:cNvPr>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1267" t="13796" r="28891" b="19547"/>
            <a:stretch/>
          </p:blipFill>
          <p:spPr bwMode="auto">
            <a:xfrm>
              <a:off x="7946027" y="2729885"/>
              <a:ext cx="390105"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573D3AC6-968E-A536-8EAC-84887EE22006}"/>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065" y="2332491"/>
              <a:ext cx="571093" cy="3371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26034410-D3FF-D805-400B-7E96BF4A433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4743" y="2290545"/>
              <a:ext cx="571093" cy="26712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e the source image">
              <a:extLst>
                <a:ext uri="{FF2B5EF4-FFF2-40B4-BE49-F238E27FC236}">
                  <a16:creationId xmlns:a16="http://schemas.microsoft.com/office/drawing/2014/main" id="{41409589-3A8C-92FC-0650-6A8F53458EF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034" y1="44800" x2="50034" y2="44800"/>
                          <a14:foregroundMark x1="20882" y1="75733" x2="75879" y2="73733"/>
                          <a14:foregroundMark x1="75879" y1="73733" x2="82012" y2="73733"/>
                          <a14:foregroundMark x1="17367" y1="81133" x2="74018" y2="77733"/>
                          <a14:foregroundMark x1="74018" y1="77733" x2="74363" y2="77733"/>
                          <a14:foregroundMark x1="17367" y1="71667" x2="67953" y2="70467"/>
                          <a14:foregroundMark x1="67953" y1="70467" x2="71537" y2="71667"/>
                          <a14:foregroundMark x1="19435" y1="77067" x2="65472" y2="74400"/>
                          <a14:foregroundMark x1="65472" y1="74400" x2="72226" y2="74400"/>
                          <a14:foregroundMark x1="20882" y1="73733" x2="71537" y2="71800"/>
                          <a14:foregroundMark x1="71537" y1="71800" x2="75741" y2="79733"/>
                          <a14:foregroundMark x1="77808" y1="73733" x2="72226" y2="73733"/>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957844" y="3332122"/>
              <a:ext cx="473531" cy="47207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a:extLst>
                <a:ext uri="{FF2B5EF4-FFF2-40B4-BE49-F238E27FC236}">
                  <a16:creationId xmlns:a16="http://schemas.microsoft.com/office/drawing/2014/main" id="{C3994EEE-DFF1-2793-6517-A62BD542D504}"/>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23976" y="2743444"/>
              <a:ext cx="409434" cy="39339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2496A8D-E3A3-C579-7915-DB6CB8B6E5C9}"/>
                </a:ext>
              </a:extLst>
            </p:cNvPr>
            <p:cNvGrpSpPr/>
            <p:nvPr/>
          </p:nvGrpSpPr>
          <p:grpSpPr>
            <a:xfrm>
              <a:off x="8224442" y="3445876"/>
              <a:ext cx="395335" cy="324701"/>
              <a:chOff x="2111257" y="3788780"/>
              <a:chExt cx="872227" cy="742848"/>
            </a:xfrm>
          </p:grpSpPr>
          <p:pic>
            <p:nvPicPr>
              <p:cNvPr id="3098" name="Picture 26" descr="See the source image">
                <a:extLst>
                  <a:ext uri="{FF2B5EF4-FFF2-40B4-BE49-F238E27FC236}">
                    <a16:creationId xmlns:a16="http://schemas.microsoft.com/office/drawing/2014/main" id="{6EE20924-13EF-D167-49C8-90B89A2020CF}"/>
                  </a:ext>
                </a:extLst>
              </p:cNvPr>
              <p:cNvPicPr>
                <a:picLocks noChangeAspect="1" noChangeArrowheads="1"/>
              </p:cNvPicPr>
              <p:nvPr/>
            </p:nvPicPr>
            <p:blipFill rotWithShape="1">
              <a:blip r:embed="rId17">
                <a:duotone>
                  <a:schemeClr val="accent3">
                    <a:shade val="45000"/>
                    <a:satMod val="135000"/>
                  </a:schemeClr>
                  <a:prstClr val="white"/>
                </a:duotone>
                <a:extLst>
                  <a:ext uri="{28A0092B-C50C-407E-A947-70E740481C1C}">
                    <a14:useLocalDpi xmlns:a14="http://schemas.microsoft.com/office/drawing/2010/main" val="0"/>
                  </a:ext>
                </a:extLst>
              </a:blip>
              <a:srcRect l="33426" t="21859" r="33565" b="21917"/>
              <a:stretch/>
            </p:blipFill>
            <p:spPr bwMode="auto">
              <a:xfrm>
                <a:off x="2111257" y="3788780"/>
                <a:ext cx="872227" cy="74284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2E884665-4820-93E8-980F-6AF76FD1B8C3}"/>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1015" y="4283581"/>
                <a:ext cx="212714" cy="212712"/>
              </a:xfrm>
              <a:prstGeom prst="rect">
                <a:avLst/>
              </a:prstGeom>
            </p:spPr>
          </p:pic>
        </p:grpSp>
        <p:cxnSp>
          <p:nvCxnSpPr>
            <p:cNvPr id="15" name="Straight Arrow Connector 14">
              <a:extLst>
                <a:ext uri="{FF2B5EF4-FFF2-40B4-BE49-F238E27FC236}">
                  <a16:creationId xmlns:a16="http://schemas.microsoft.com/office/drawing/2014/main" id="{62248FC9-2812-590D-0891-5D089A2A7825}"/>
                </a:ext>
              </a:extLst>
            </p:cNvPr>
            <p:cNvCxnSpPr>
              <a:cxnSpLocks/>
              <a:stCxn id="7" idx="0"/>
              <a:endCxn id="3074" idx="2"/>
            </p:cNvCxnSpPr>
            <p:nvPr/>
          </p:nvCxnSpPr>
          <p:spPr>
            <a:xfrm flipV="1">
              <a:off x="9478528" y="2469489"/>
              <a:ext cx="0" cy="58299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98BF4B-8D8D-06BF-FCE9-D8C76D90F2C1}"/>
                </a:ext>
              </a:extLst>
            </p:cNvPr>
            <p:cNvCxnSpPr>
              <a:cxnSpLocks/>
            </p:cNvCxnSpPr>
            <p:nvPr/>
          </p:nvCxnSpPr>
          <p:spPr>
            <a:xfrm flipV="1">
              <a:off x="9886451" y="2582799"/>
              <a:ext cx="321741" cy="4741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43E26F-DCB2-9FB9-3988-F24A1AB05DA3}"/>
                </a:ext>
              </a:extLst>
            </p:cNvPr>
            <p:cNvCxnSpPr>
              <a:cxnSpLocks/>
            </p:cNvCxnSpPr>
            <p:nvPr/>
          </p:nvCxnSpPr>
          <p:spPr>
            <a:xfrm flipV="1">
              <a:off x="9989312" y="3051347"/>
              <a:ext cx="702891" cy="21990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7D712E-0849-5858-B9B1-54DD9D5166AD}"/>
                </a:ext>
              </a:extLst>
            </p:cNvPr>
            <p:cNvCxnSpPr>
              <a:cxnSpLocks/>
              <a:endCxn id="3086" idx="1"/>
            </p:cNvCxnSpPr>
            <p:nvPr/>
          </p:nvCxnSpPr>
          <p:spPr>
            <a:xfrm>
              <a:off x="9950857" y="3555989"/>
              <a:ext cx="1006986" cy="1216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048FF6-92F4-5E4D-D2D4-6C1C878A6418}"/>
                </a:ext>
              </a:extLst>
            </p:cNvPr>
            <p:cNvCxnSpPr>
              <a:cxnSpLocks/>
            </p:cNvCxnSpPr>
            <p:nvPr/>
          </p:nvCxnSpPr>
          <p:spPr>
            <a:xfrm flipH="1" flipV="1">
              <a:off x="8422110" y="3020651"/>
              <a:ext cx="655073" cy="27232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E47360-6B29-C841-3192-A55DE78EE860}"/>
                </a:ext>
              </a:extLst>
            </p:cNvPr>
            <p:cNvCxnSpPr>
              <a:cxnSpLocks/>
            </p:cNvCxnSpPr>
            <p:nvPr/>
          </p:nvCxnSpPr>
          <p:spPr>
            <a:xfrm flipH="1" flipV="1">
              <a:off x="8879515" y="2565214"/>
              <a:ext cx="281693" cy="49172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94" name="Picture 22" descr="See the source image">
              <a:extLst>
                <a:ext uri="{FF2B5EF4-FFF2-40B4-BE49-F238E27FC236}">
                  <a16:creationId xmlns:a16="http://schemas.microsoft.com/office/drawing/2014/main" id="{7A9580A2-2F73-0A74-133A-A8E102E8F99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9722937" y="4192303"/>
              <a:ext cx="407924"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ee the source image">
              <a:extLst>
                <a:ext uri="{FF2B5EF4-FFF2-40B4-BE49-F238E27FC236}">
                  <a16:creationId xmlns:a16="http://schemas.microsoft.com/office/drawing/2014/main" id="{F5C0B514-8ECF-EE23-80FC-368FE9BB933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84279" y="4192303"/>
              <a:ext cx="407924" cy="39339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CA25B541-98F4-CD16-048E-3FA12109811F}"/>
                </a:ext>
              </a:extLst>
            </p:cNvPr>
            <p:cNvCxnSpPr>
              <a:cxnSpLocks/>
            </p:cNvCxnSpPr>
            <p:nvPr/>
          </p:nvCxnSpPr>
          <p:spPr>
            <a:xfrm flipH="1">
              <a:off x="8601179" y="3960346"/>
              <a:ext cx="788684" cy="23195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122BC2-FB9F-B5C7-EC38-AC2AB44E5E30}"/>
                </a:ext>
              </a:extLst>
            </p:cNvPr>
            <p:cNvCxnSpPr>
              <a:cxnSpLocks/>
              <a:endCxn id="3092" idx="0"/>
            </p:cNvCxnSpPr>
            <p:nvPr/>
          </p:nvCxnSpPr>
          <p:spPr>
            <a:xfrm flipH="1">
              <a:off x="9315443" y="3972628"/>
              <a:ext cx="127247"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4E56A3-7C02-41EA-6010-3F47D2FD6856}"/>
                </a:ext>
              </a:extLst>
            </p:cNvPr>
            <p:cNvCxnSpPr>
              <a:cxnSpLocks/>
              <a:endCxn id="3094" idx="0"/>
            </p:cNvCxnSpPr>
            <p:nvPr/>
          </p:nvCxnSpPr>
          <p:spPr>
            <a:xfrm>
              <a:off x="9517155" y="3972628"/>
              <a:ext cx="409744"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F972AE3D-8A21-54E3-F0D4-37BBC353EC6A}"/>
                </a:ext>
              </a:extLst>
            </p:cNvPr>
            <p:cNvCxnSpPr>
              <a:cxnSpLocks/>
              <a:endCxn id="3096" idx="0"/>
            </p:cNvCxnSpPr>
            <p:nvPr/>
          </p:nvCxnSpPr>
          <p:spPr>
            <a:xfrm>
              <a:off x="9678643" y="3972628"/>
              <a:ext cx="809598"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See the source image">
              <a:extLst>
                <a:ext uri="{FF2B5EF4-FFF2-40B4-BE49-F238E27FC236}">
                  <a16:creationId xmlns:a16="http://schemas.microsoft.com/office/drawing/2014/main" id="{9518A150-86B4-524C-ED29-F300BE2A63AB}"/>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36132" y="4196734"/>
              <a:ext cx="503365" cy="393393"/>
            </a:xfrm>
            <a:prstGeom prst="rect">
              <a:avLst/>
            </a:prstGeom>
            <a:noFill/>
            <a:extLst>
              <a:ext uri="{909E8E84-426E-40DD-AFC4-6F175D3DCCD1}">
                <a14:hiddenFill xmlns:a14="http://schemas.microsoft.com/office/drawing/2010/main">
                  <a:solidFill>
                    <a:srgbClr val="FFFFFF"/>
                  </a:solidFill>
                </a14:hiddenFill>
              </a:ext>
            </a:extLst>
          </p:spPr>
        </p:pic>
      </p:grpSp>
      <p:sp>
        <p:nvSpPr>
          <p:cNvPr id="3090" name="Text Placeholder 2">
            <a:extLst>
              <a:ext uri="{FF2B5EF4-FFF2-40B4-BE49-F238E27FC236}">
                <a16:creationId xmlns:a16="http://schemas.microsoft.com/office/drawing/2014/main" id="{C580631B-C9FD-C116-C678-5C0AB0FF4E06}"/>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p:txBody>
      </p:sp>
      <p:pic>
        <p:nvPicPr>
          <p:cNvPr id="4" name="Picture 3">
            <a:extLst>
              <a:ext uri="{FF2B5EF4-FFF2-40B4-BE49-F238E27FC236}">
                <a16:creationId xmlns:a16="http://schemas.microsoft.com/office/drawing/2014/main" id="{3109D0E9-23B8-F51B-65DC-DFC3EC41D4BC}"/>
              </a:ext>
            </a:extLst>
          </p:cNvPr>
          <p:cNvPicPr>
            <a:picLocks noChangeAspect="1"/>
          </p:cNvPicPr>
          <p:nvPr/>
        </p:nvPicPr>
        <p:blipFill>
          <a:blip r:embed="rId23"/>
          <a:stretch>
            <a:fillRect/>
          </a:stretch>
        </p:blipFill>
        <p:spPr>
          <a:xfrm>
            <a:off x="110859" y="1794189"/>
            <a:ext cx="4123840" cy="328107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7D0BDBD-9FAC-E7F0-D002-A341A23E1156}"/>
              </a:ext>
            </a:extLst>
          </p:cNvPr>
          <p:cNvSpPr txBox="1"/>
          <p:nvPr/>
        </p:nvSpPr>
        <p:spPr>
          <a:xfrm>
            <a:off x="7898723" y="6941420"/>
            <a:ext cx="4313743" cy="604891"/>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create account</a:t>
            </a:r>
          </a:p>
        </p:txBody>
      </p:sp>
      <p:pic>
        <p:nvPicPr>
          <p:cNvPr id="6" name="Picture 5">
            <a:extLst>
              <a:ext uri="{FF2B5EF4-FFF2-40B4-BE49-F238E27FC236}">
                <a16:creationId xmlns:a16="http://schemas.microsoft.com/office/drawing/2014/main" id="{C95A5C49-B03C-F827-574A-DC93C47EB838}"/>
              </a:ext>
            </a:extLst>
          </p:cNvPr>
          <p:cNvPicPr>
            <a:picLocks noChangeAspect="1"/>
          </p:cNvPicPr>
          <p:nvPr/>
        </p:nvPicPr>
        <p:blipFill>
          <a:blip r:embed="rId24"/>
          <a:stretch>
            <a:fillRect/>
          </a:stretch>
        </p:blipFill>
        <p:spPr>
          <a:xfrm>
            <a:off x="4079058" y="2316806"/>
            <a:ext cx="3960790" cy="4408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73999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EEE5-EB42-74A5-D140-6DEE42C866BE}"/>
              </a:ext>
            </a:extLst>
          </p:cNvPr>
          <p:cNvSpPr>
            <a:spLocks noGrp="1"/>
          </p:cNvSpPr>
          <p:nvPr>
            <p:ph type="title"/>
          </p:nvPr>
        </p:nvSpPr>
        <p:spPr>
          <a:xfrm>
            <a:off x="324000" y="612000"/>
            <a:ext cx="5931083" cy="582705"/>
          </a:xfrm>
        </p:spPr>
        <p:txBody>
          <a:bodyPr/>
          <a:lstStyle/>
          <a:p>
            <a:r>
              <a:rPr lang="en-CA" sz="3200" kern="0" dirty="0">
                <a:solidFill>
                  <a:srgbClr val="0078D7"/>
                </a:solidFill>
                <a:latin typeface="Segoe UI Semilight" panose="020B0402040204020203" pitchFamily="34" charset="0"/>
                <a:ea typeface="+mn-ea"/>
                <a:cs typeface="Segoe UI Semilight" panose="020B0402040204020203" pitchFamily="34" charset="0"/>
              </a:rPr>
              <a:t>Emulator</a:t>
            </a:r>
          </a:p>
        </p:txBody>
      </p:sp>
      <p:grpSp>
        <p:nvGrpSpPr>
          <p:cNvPr id="20" name="Group 19">
            <a:extLst>
              <a:ext uri="{FF2B5EF4-FFF2-40B4-BE49-F238E27FC236}">
                <a16:creationId xmlns:a16="http://schemas.microsoft.com/office/drawing/2014/main" id="{BDFAA42E-C132-B087-556F-2E38A67CF83C}"/>
              </a:ext>
            </a:extLst>
          </p:cNvPr>
          <p:cNvGrpSpPr/>
          <p:nvPr/>
        </p:nvGrpSpPr>
        <p:grpSpPr>
          <a:xfrm>
            <a:off x="7724400" y="360000"/>
            <a:ext cx="4467600" cy="3423600"/>
            <a:chOff x="7946027" y="1918739"/>
            <a:chExt cx="3485348" cy="2671388"/>
          </a:xfrm>
        </p:grpSpPr>
        <p:pic>
          <p:nvPicPr>
            <p:cNvPr id="3092" name="Picture 20" descr="See the source image">
              <a:extLst>
                <a:ext uri="{FF2B5EF4-FFF2-40B4-BE49-F238E27FC236}">
                  <a16:creationId xmlns:a16="http://schemas.microsoft.com/office/drawing/2014/main" id="{FE784BAC-FF04-5540-782C-251D730900D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817" b="98473" l="38186" r="61603">
                          <a14:foregroundMark x1="47046" y1="9160" x2="52110" y2="9924"/>
                          <a14:foregroundMark x1="50633" y1="3817" x2="48734" y2="3817"/>
                          <a14:foregroundMark x1="45359" y1="86260" x2="48312" y2="87786"/>
                          <a14:foregroundMark x1="47046" y1="93893" x2="49578" y2="98473"/>
                        </a14:backgroundRemoval>
                      </a14:imgEffect>
                      <a14:imgEffect>
                        <a14:saturation sat="0"/>
                      </a14:imgEffect>
                    </a14:imgLayer>
                  </a14:imgProps>
                </a:ext>
                <a:ext uri="{28A0092B-C50C-407E-A947-70E740481C1C}">
                  <a14:useLocalDpi xmlns:a14="http://schemas.microsoft.com/office/drawing/2010/main" val="0"/>
                </a:ext>
              </a:extLst>
            </a:blip>
            <a:srcRect l="35338" r="34826"/>
            <a:stretch/>
          </p:blipFill>
          <p:spPr bwMode="auto">
            <a:xfrm>
              <a:off x="9086612" y="4196734"/>
              <a:ext cx="438613" cy="393393"/>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746A1EB0-E7FF-98E3-C4D4-D3A4071151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70605" y="3052484"/>
              <a:ext cx="815847" cy="786785"/>
            </a:xfrm>
            <a:prstGeom prst="rect">
              <a:avLst/>
            </a:prstGeom>
          </p:spPr>
        </p:pic>
        <p:pic>
          <p:nvPicPr>
            <p:cNvPr id="3074" name="Picture 2" descr="See the source image">
              <a:extLst>
                <a:ext uri="{FF2B5EF4-FFF2-40B4-BE49-F238E27FC236}">
                  <a16:creationId xmlns:a16="http://schemas.microsoft.com/office/drawing/2014/main" id="{EFC151C6-9F6C-B530-AC95-3FAB1F60C29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92982" y="1918739"/>
              <a:ext cx="571093" cy="550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B37D850D-4878-4631-0526-9E5D31834AB9}"/>
                </a:ext>
              </a:extLst>
            </p:cNvPr>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31267" t="13796" r="28891" b="19547"/>
            <a:stretch/>
          </p:blipFill>
          <p:spPr bwMode="auto">
            <a:xfrm>
              <a:off x="7946027" y="2729885"/>
              <a:ext cx="390105"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573D3AC6-968E-A536-8EAC-84887EE22006}"/>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9065" y="2332491"/>
              <a:ext cx="571093" cy="3371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26034410-D3FF-D805-400B-7E96BF4A433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4743" y="2290545"/>
              <a:ext cx="571093" cy="26712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e the source image">
              <a:extLst>
                <a:ext uri="{FF2B5EF4-FFF2-40B4-BE49-F238E27FC236}">
                  <a16:creationId xmlns:a16="http://schemas.microsoft.com/office/drawing/2014/main" id="{41409589-3A8C-92FC-0650-6A8F53458EF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034" y1="44800" x2="50034" y2="44800"/>
                          <a14:foregroundMark x1="20882" y1="75733" x2="75879" y2="73733"/>
                          <a14:foregroundMark x1="75879" y1="73733" x2="82012" y2="73733"/>
                          <a14:foregroundMark x1="17367" y1="81133" x2="74018" y2="77733"/>
                          <a14:foregroundMark x1="74018" y1="77733" x2="74363" y2="77733"/>
                          <a14:foregroundMark x1="17367" y1="71667" x2="67953" y2="70467"/>
                          <a14:foregroundMark x1="67953" y1="70467" x2="71537" y2="71667"/>
                          <a14:foregroundMark x1="19435" y1="77067" x2="65472" y2="74400"/>
                          <a14:foregroundMark x1="65472" y1="74400" x2="72226" y2="74400"/>
                          <a14:foregroundMark x1="20882" y1="73733" x2="71537" y2="71800"/>
                          <a14:foregroundMark x1="71537" y1="71800" x2="75741" y2="79733"/>
                          <a14:foregroundMark x1="77808" y1="73733" x2="72226" y2="73733"/>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957844" y="3332122"/>
              <a:ext cx="473531" cy="47207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ee the source image">
              <a:extLst>
                <a:ext uri="{FF2B5EF4-FFF2-40B4-BE49-F238E27FC236}">
                  <a16:creationId xmlns:a16="http://schemas.microsoft.com/office/drawing/2014/main" id="{C3994EEE-DFF1-2793-6517-A62BD542D504}"/>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23976" y="2743444"/>
              <a:ext cx="409434" cy="39339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2496A8D-E3A3-C579-7915-DB6CB8B6E5C9}"/>
                </a:ext>
              </a:extLst>
            </p:cNvPr>
            <p:cNvGrpSpPr/>
            <p:nvPr/>
          </p:nvGrpSpPr>
          <p:grpSpPr>
            <a:xfrm>
              <a:off x="9280859" y="3282188"/>
              <a:ext cx="395335" cy="324701"/>
              <a:chOff x="4442030" y="3414294"/>
              <a:chExt cx="872227" cy="742848"/>
            </a:xfrm>
          </p:grpSpPr>
          <p:pic>
            <p:nvPicPr>
              <p:cNvPr id="3098" name="Picture 26" descr="See the source image">
                <a:extLst>
                  <a:ext uri="{FF2B5EF4-FFF2-40B4-BE49-F238E27FC236}">
                    <a16:creationId xmlns:a16="http://schemas.microsoft.com/office/drawing/2014/main" id="{6EE20924-13EF-D167-49C8-90B89A2020CF}"/>
                  </a:ext>
                </a:extLst>
              </p:cNvPr>
              <p:cNvPicPr>
                <a:picLocks noChangeAspect="1" noChangeArrowheads="1"/>
              </p:cNvPicPr>
              <p:nvPr/>
            </p:nvPicPr>
            <p:blipFill rotWithShape="1">
              <a:blip r:embed="rId17">
                <a:duotone>
                  <a:prstClr val="black"/>
                  <a:schemeClr val="accent6">
                    <a:tint val="45000"/>
                    <a:satMod val="400000"/>
                  </a:schemeClr>
                </a:duotone>
                <a:extLst>
                  <a:ext uri="{28A0092B-C50C-407E-A947-70E740481C1C}">
                    <a14:useLocalDpi xmlns:a14="http://schemas.microsoft.com/office/drawing/2010/main" val="0"/>
                  </a:ext>
                </a:extLst>
              </a:blip>
              <a:srcRect l="33426" t="21859" r="33565" b="21917"/>
              <a:stretch/>
            </p:blipFill>
            <p:spPr bwMode="auto">
              <a:xfrm>
                <a:off x="4442030" y="3414294"/>
                <a:ext cx="872227" cy="74284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2E884665-4820-93E8-980F-6AF76FD1B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71788" y="3909090"/>
                <a:ext cx="212714" cy="212712"/>
              </a:xfrm>
              <a:prstGeom prst="rect">
                <a:avLst/>
              </a:prstGeom>
            </p:spPr>
          </p:pic>
        </p:grpSp>
        <p:cxnSp>
          <p:nvCxnSpPr>
            <p:cNvPr id="15" name="Straight Arrow Connector 14">
              <a:extLst>
                <a:ext uri="{FF2B5EF4-FFF2-40B4-BE49-F238E27FC236}">
                  <a16:creationId xmlns:a16="http://schemas.microsoft.com/office/drawing/2014/main" id="{62248FC9-2812-590D-0891-5D089A2A7825}"/>
                </a:ext>
              </a:extLst>
            </p:cNvPr>
            <p:cNvCxnSpPr>
              <a:cxnSpLocks/>
              <a:stCxn id="7" idx="0"/>
              <a:endCxn id="3074" idx="2"/>
            </p:cNvCxnSpPr>
            <p:nvPr/>
          </p:nvCxnSpPr>
          <p:spPr>
            <a:xfrm flipV="1">
              <a:off x="9478528" y="2469489"/>
              <a:ext cx="0" cy="58299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98BF4B-8D8D-06BF-FCE9-D8C76D90F2C1}"/>
                </a:ext>
              </a:extLst>
            </p:cNvPr>
            <p:cNvCxnSpPr>
              <a:cxnSpLocks/>
            </p:cNvCxnSpPr>
            <p:nvPr/>
          </p:nvCxnSpPr>
          <p:spPr>
            <a:xfrm flipV="1">
              <a:off x="9886451" y="2582799"/>
              <a:ext cx="321741" cy="474140"/>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43E26F-DCB2-9FB9-3988-F24A1AB05DA3}"/>
                </a:ext>
              </a:extLst>
            </p:cNvPr>
            <p:cNvCxnSpPr>
              <a:cxnSpLocks/>
            </p:cNvCxnSpPr>
            <p:nvPr/>
          </p:nvCxnSpPr>
          <p:spPr>
            <a:xfrm flipV="1">
              <a:off x="9989312" y="3051347"/>
              <a:ext cx="702891" cy="219901"/>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A7D712E-0849-5858-B9B1-54DD9D5166AD}"/>
                </a:ext>
              </a:extLst>
            </p:cNvPr>
            <p:cNvCxnSpPr>
              <a:cxnSpLocks/>
              <a:endCxn id="3086" idx="1"/>
            </p:cNvCxnSpPr>
            <p:nvPr/>
          </p:nvCxnSpPr>
          <p:spPr>
            <a:xfrm>
              <a:off x="9950857" y="3555989"/>
              <a:ext cx="1006986" cy="12169"/>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048FF6-92F4-5E4D-D2D4-6C1C878A6418}"/>
                </a:ext>
              </a:extLst>
            </p:cNvPr>
            <p:cNvCxnSpPr>
              <a:cxnSpLocks/>
            </p:cNvCxnSpPr>
            <p:nvPr/>
          </p:nvCxnSpPr>
          <p:spPr>
            <a:xfrm flipH="1" flipV="1">
              <a:off x="8422110" y="3020651"/>
              <a:ext cx="655073" cy="272323"/>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8E47360-6B29-C841-3192-A55DE78EE860}"/>
                </a:ext>
              </a:extLst>
            </p:cNvPr>
            <p:cNvCxnSpPr>
              <a:cxnSpLocks/>
            </p:cNvCxnSpPr>
            <p:nvPr/>
          </p:nvCxnSpPr>
          <p:spPr>
            <a:xfrm flipH="1" flipV="1">
              <a:off x="8879515" y="2565214"/>
              <a:ext cx="281693" cy="49172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94" name="Picture 22" descr="See the source image">
              <a:extLst>
                <a:ext uri="{FF2B5EF4-FFF2-40B4-BE49-F238E27FC236}">
                  <a16:creationId xmlns:a16="http://schemas.microsoft.com/office/drawing/2014/main" id="{7A9580A2-2F73-0A74-133A-A8E102E8F99C}"/>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722937" y="4192303"/>
              <a:ext cx="407924" cy="39339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ee the source image">
              <a:extLst>
                <a:ext uri="{FF2B5EF4-FFF2-40B4-BE49-F238E27FC236}">
                  <a16:creationId xmlns:a16="http://schemas.microsoft.com/office/drawing/2014/main" id="{F5C0B514-8ECF-EE23-80FC-368FE9BB9333}"/>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84279" y="4192303"/>
              <a:ext cx="407924" cy="39339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CA25B541-98F4-CD16-048E-3FA12109811F}"/>
                </a:ext>
              </a:extLst>
            </p:cNvPr>
            <p:cNvCxnSpPr>
              <a:cxnSpLocks/>
            </p:cNvCxnSpPr>
            <p:nvPr/>
          </p:nvCxnSpPr>
          <p:spPr>
            <a:xfrm flipH="1">
              <a:off x="8601179" y="3960346"/>
              <a:ext cx="788684" cy="231957"/>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8122BC2-FB9F-B5C7-EC38-AC2AB44E5E30}"/>
                </a:ext>
              </a:extLst>
            </p:cNvPr>
            <p:cNvCxnSpPr>
              <a:cxnSpLocks/>
              <a:endCxn id="3092" idx="0"/>
            </p:cNvCxnSpPr>
            <p:nvPr/>
          </p:nvCxnSpPr>
          <p:spPr>
            <a:xfrm flipH="1">
              <a:off x="9315443" y="3972628"/>
              <a:ext cx="127247"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F4E56A3-7C02-41EA-6010-3F47D2FD6856}"/>
                </a:ext>
              </a:extLst>
            </p:cNvPr>
            <p:cNvCxnSpPr>
              <a:cxnSpLocks/>
              <a:endCxn id="3094" idx="0"/>
            </p:cNvCxnSpPr>
            <p:nvPr/>
          </p:nvCxnSpPr>
          <p:spPr>
            <a:xfrm>
              <a:off x="9517155" y="3972628"/>
              <a:ext cx="409744"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3" name="Straight Arrow Connector 3072">
              <a:extLst>
                <a:ext uri="{FF2B5EF4-FFF2-40B4-BE49-F238E27FC236}">
                  <a16:creationId xmlns:a16="http://schemas.microsoft.com/office/drawing/2014/main" id="{F972AE3D-8A21-54E3-F0D4-37BBC353EC6A}"/>
                </a:ext>
              </a:extLst>
            </p:cNvPr>
            <p:cNvCxnSpPr>
              <a:cxnSpLocks/>
              <a:endCxn id="3096" idx="0"/>
            </p:cNvCxnSpPr>
            <p:nvPr/>
          </p:nvCxnSpPr>
          <p:spPr>
            <a:xfrm>
              <a:off x="9678643" y="3972628"/>
              <a:ext cx="809598" cy="219675"/>
            </a:xfrm>
            <a:prstGeom prst="straightConnector1">
              <a:avLst/>
            </a:prstGeom>
            <a:ln w="127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2" descr="See the source image">
              <a:extLst>
                <a:ext uri="{FF2B5EF4-FFF2-40B4-BE49-F238E27FC236}">
                  <a16:creationId xmlns:a16="http://schemas.microsoft.com/office/drawing/2014/main" id="{9518A150-86B4-524C-ED29-F300BE2A63AB}"/>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36132" y="4196734"/>
              <a:ext cx="503365" cy="39339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 Placeholder 2">
            <a:extLst>
              <a:ext uri="{FF2B5EF4-FFF2-40B4-BE49-F238E27FC236}">
                <a16:creationId xmlns:a16="http://schemas.microsoft.com/office/drawing/2014/main" id="{F49C0E73-EBE3-4DC9-4399-CA5C6606FDA7}"/>
              </a:ext>
            </a:extLst>
          </p:cNvPr>
          <p:cNvSpPr>
            <a:spLocks noGrp="1"/>
          </p:cNvSpPr>
          <p:nvPr>
            <p:ph type="body" sz="quarter" idx="10"/>
          </p:nvPr>
        </p:nvSpPr>
        <p:spPr>
          <a:xfrm>
            <a:off x="0" y="1690686"/>
            <a:ext cx="12192000" cy="5167313"/>
          </a:xfrm>
        </p:spPr>
        <p:txBody>
          <a:bodyPr>
            <a:normAutofit/>
          </a:bodyPr>
          <a:lstStyle/>
          <a:p>
            <a:pPr marL="742950" lvl="1" indent="-285750">
              <a:buFont typeface="Arial" panose="020B0604020202020204" pitchFamily="34" charset="0"/>
              <a:buChar char="•"/>
            </a:pPr>
            <a:r>
              <a:rPr lang="en-CA" dirty="0"/>
              <a:t>Available as an install on Windows (All APIs)</a:t>
            </a:r>
          </a:p>
          <a:p>
            <a:pPr marL="742950" lvl="1" indent="-285750">
              <a:buFont typeface="Arial" panose="020B0604020202020204" pitchFamily="34" charset="0"/>
              <a:buChar char="•"/>
            </a:pPr>
            <a:r>
              <a:rPr lang="en-CA" dirty="0"/>
              <a:t>Available as a Docker Container (SQL, Mongo)</a:t>
            </a:r>
          </a:p>
          <a:p>
            <a:pPr marL="742950" lvl="1" indent="-285750">
              <a:buFont typeface="Arial" panose="020B0604020202020204" pitchFamily="34" charset="0"/>
              <a:buChar char="•"/>
            </a:pPr>
            <a:r>
              <a:rPr lang="en-CA" dirty="0"/>
              <a:t>Can be used in automated testing</a:t>
            </a:r>
          </a:p>
        </p:txBody>
      </p:sp>
      <p:pic>
        <p:nvPicPr>
          <p:cNvPr id="5" name="Picture 4">
            <a:extLst>
              <a:ext uri="{FF2B5EF4-FFF2-40B4-BE49-F238E27FC236}">
                <a16:creationId xmlns:a16="http://schemas.microsoft.com/office/drawing/2014/main" id="{8FE2A22C-CA0C-A161-628E-C0CBD6391DA7}"/>
              </a:ext>
            </a:extLst>
          </p:cNvPr>
          <p:cNvPicPr>
            <a:picLocks noChangeAspect="1"/>
          </p:cNvPicPr>
          <p:nvPr/>
        </p:nvPicPr>
        <p:blipFill>
          <a:blip r:embed="rId24"/>
          <a:stretch>
            <a:fillRect/>
          </a:stretch>
        </p:blipFill>
        <p:spPr>
          <a:xfrm>
            <a:off x="1124740" y="2913756"/>
            <a:ext cx="5446618" cy="380770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4D96646-465E-3C9B-CE68-4046F5BAFDA7}"/>
              </a:ext>
            </a:extLst>
          </p:cNvPr>
          <p:cNvSpPr txBox="1"/>
          <p:nvPr/>
        </p:nvSpPr>
        <p:spPr>
          <a:xfrm>
            <a:off x="7724400" y="6865421"/>
            <a:ext cx="4313743" cy="604891"/>
          </a:xfrm>
          <a:prstGeom prst="rect">
            <a:avLst/>
          </a:prstGeom>
        </p:spPr>
        <p:txBody>
          <a:bodyPr vert="horz" lIns="91440" tIns="45720" rIns="91440" bIns="45720" rtlCol="0" anchor="t">
            <a:normAutofit/>
          </a:bodyPr>
          <a:lstStyle>
            <a:lvl1pPr>
              <a:lnSpc>
                <a:spcPct val="90000"/>
              </a:lnSpc>
              <a:spcBef>
                <a:spcPct val="0"/>
              </a:spcBef>
              <a:buNone/>
              <a:defRPr sz="3200" kern="0">
                <a:solidFill>
                  <a:srgbClr val="0078D7"/>
                </a:solidFill>
                <a:latin typeface="Segoe UI Semilight" panose="020B0402040204020203" pitchFamily="34" charset="0"/>
                <a:cs typeface="Segoe UI Semilight" panose="020B0402040204020203" pitchFamily="34" charset="0"/>
              </a:defRPr>
            </a:lvl1pPr>
          </a:lstStyle>
          <a:p>
            <a:r>
              <a:rPr lang="en-CA" dirty="0"/>
              <a:t>Demo – start emulator</a:t>
            </a:r>
          </a:p>
        </p:txBody>
      </p:sp>
    </p:spTree>
    <p:extLst>
      <p:ext uri="{BB962C8B-B14F-4D97-AF65-F5344CB8AC3E}">
        <p14:creationId xmlns:p14="http://schemas.microsoft.com/office/powerpoint/2010/main" val="40472745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9245</TotalTime>
  <Words>1764</Words>
  <Application>Microsoft Office PowerPoint</Application>
  <PresentationFormat>Widescreen</PresentationFormat>
  <Paragraphs>348</Paragraphs>
  <Slides>27</Slides>
  <Notes>19</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Calibri Light</vt:lpstr>
      <vt:lpstr>Consolas</vt:lpstr>
      <vt:lpstr>Segoe Pro</vt:lpstr>
      <vt:lpstr>Segoe Pro Semibold</vt:lpstr>
      <vt:lpstr>Segoe Semibold</vt:lpstr>
      <vt:lpstr>Segoe UI</vt:lpstr>
      <vt:lpstr>Segoe UI Semibold</vt:lpstr>
      <vt:lpstr>Segoe UI Semilight</vt:lpstr>
      <vt:lpstr>Office Theme</vt:lpstr>
      <vt:lpstr>Azure Dev Light - 2018H2</vt:lpstr>
      <vt:lpstr>PowerPoint Presentation</vt:lpstr>
      <vt:lpstr>PowerPoint Presentation</vt:lpstr>
      <vt:lpstr>Azure Cosmos DB</vt:lpstr>
      <vt:lpstr>Azure Cosmos DB </vt:lpstr>
      <vt:lpstr>Highly integrated</vt:lpstr>
      <vt:lpstr>Development</vt:lpstr>
      <vt:lpstr>Developer friendly</vt:lpstr>
      <vt:lpstr>Getting started with Cosmos DB</vt:lpstr>
      <vt:lpstr>Emulator</vt:lpstr>
      <vt:lpstr>REST API</vt:lpstr>
      <vt:lpstr>Getting started with an SDK</vt:lpstr>
      <vt:lpstr>Integrations</vt:lpstr>
      <vt:lpstr>Setting the stage</vt:lpstr>
      <vt:lpstr>Scenario 1: Basics</vt:lpstr>
      <vt:lpstr>Azure Monitor </vt:lpstr>
      <vt:lpstr>Azure Functions</vt:lpstr>
      <vt:lpstr>Azure AD</vt:lpstr>
      <vt:lpstr>Scenario 2: Extensibility</vt:lpstr>
      <vt:lpstr>Change Feed</vt:lpstr>
      <vt:lpstr>Scenario 3: Handling Reviews</vt:lpstr>
      <vt:lpstr>Azure Data Factory </vt:lpstr>
      <vt:lpstr>Azure Search </vt:lpstr>
      <vt:lpstr>Power Automate</vt:lpstr>
      <vt:lpstr>Scenario 4: Analytics</vt:lpstr>
      <vt:lpstr>Synapse Link</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Cosmos - More than a DB</dc:title>
  <dc:creator>Alex Drenea</dc:creator>
  <cp:lastModifiedBy>Alex Drenea</cp:lastModifiedBy>
  <cp:revision>1</cp:revision>
  <dcterms:created xsi:type="dcterms:W3CDTF">2022-07-22T00:43:50Z</dcterms:created>
  <dcterms:modified xsi:type="dcterms:W3CDTF">2023-11-30T21:42:48Z</dcterms:modified>
</cp:coreProperties>
</file>